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678" r:id="rId10"/>
    <p:sldId id="527" r:id="rId11"/>
    <p:sldId id="528" r:id="rId12"/>
    <p:sldId id="529" r:id="rId13"/>
    <p:sldId id="530" r:id="rId14"/>
    <p:sldId id="532" r:id="rId15"/>
    <p:sldId id="531" r:id="rId16"/>
    <p:sldId id="520" r:id="rId17"/>
    <p:sldId id="677" r:id="rId18"/>
    <p:sldId id="679" r:id="rId19"/>
    <p:sldId id="673" r:id="rId20"/>
    <p:sldId id="674" r:id="rId21"/>
    <p:sldId id="675" r:id="rId22"/>
    <p:sldId id="477" r:id="rId23"/>
    <p:sldId id="399" r:id="rId24"/>
    <p:sldId id="409" r:id="rId25"/>
    <p:sldId id="481" r:id="rId26"/>
    <p:sldId id="482" r:id="rId27"/>
    <p:sldId id="5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4:37.1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1905 5054 0,'-25'0'16,"-1"-25"0,-24 25-1,-128 76-15,102-25 16,-1 0-16,1 25 0,0 26 16,0-1-16,25 26 0,26 0 15,-26 26-15,51-26 16,0 25-16,25-25 0,26 25 15,25-50-15,0 25 0,51-51 16,0 0-16,26-25 16,-1-25-16,1-26 0,24 0 15,27-26-15,-52-50 16,26 0-16,-26-26 0,1 1 16,-26-26-16,-26-26 15,-25 1-15,1-26 0,-52 0 16,-25 0-16,-25-25 0,-26 25 15,-25 26-15,-26 25 16,-25 0-16,0 51 0,-25 25 16,-1 0-16,-25 51 0,26 0 15,25 26-15,0 24 16</inkml:trace>
  <inkml:trace contextRef="#ctx0" brushRef="#br0" timeOffset="851">1448 7010 0,'0'-25'16,"0"50"15,0 1-31,-25-1 16,25 26-16,-26 0 15,-25-1-15,26 27 0,-26-1 16,0 0-16,1 0 16,-1 0-16,0 1 15,0-27-15,26 1 0,-26 0 0,26-26 16,-1 1-16,52-26 16,24-26-1,-24 1-15,50 25 16,-25-25-16,50-1 0,-24 1 15,24 25-15,1 0 0,-1 0 16,1 0-16,0 0 16,25 25-16,-26 1 0,26-1 15,0 0-15,0-25 16,0 26-16,-25-1 0,25-25 16,-26 26-16,-24-26 15,-1 0-15,0-26 0,-51 26 16,26-25-16,-25-1 0,-26 1 15,25-26-15,-25 26 16,0-26-16,0 0 0,-25 0 16,25 1-16,-26-27 0,1 27 15,25-1-15,-51-25 16,26 25-16,-26-25 0,25 25 16,-24-25-16,-1 25 15,-25-25-15,25 25 0,25 25 16,-24-24-16,24 24 0,1 1 15,-1 25-15,1 0 16,25 25-16,-25 1 16,25-1-16</inkml:trace>
  <inkml:trace contextRef="#ctx0" brushRef="#br0" timeOffset="1709">1753 6324 0,'25'26'47,"-25"-1"-16,26 1-31,-26-1 16,25 0-16,0-25 15,1 26-15,-1-1 0,1 1 16,-1-26-16,26 25 0,-26-25 15,26 0-15,0 0 16,-26 0-16,26-25 16,-26-1-16,26 26 0,-25-25 0,-1-1 15,0 1-15,1 0 16,-26-1-16,25 1 0,-25-1 16,26 1-16,-26 0 15,0-1-15,0 1 0,25-1 16,-25 1-16,0 0 15,25 25 1,-25 25 15,26 0-15,-26-50 46,-26 25-46</inkml:trace>
  <inkml:trace contextRef="#ctx0" brushRef="#br0" timeOffset="1793">2489 6172 0,'-25'0'0</inkml:trace>
  <inkml:trace contextRef="#ctx0" brushRef="#br0" timeOffset="2400">1829 5893 0,'0'-26'16,"0"1"-1,-25-1 1,25 1-1,25 25 17,0 0-17,-25 25 1,0 1-16,26-26 16,-26 25-16,0 1 15,-26-26 1,1 0-1,0 0-15,-1-26 16,1 1 0,25-1-1,0 1-15,0 0 0,0-1 16,25 26-16,1-25 0,-1-1 16,0 1-16,1 25 15,-1 0-15,1 0 0,-1 25 16,0-25-16,-25 26 15,0-1-15,0 1 16,0-1-16,-25 0 16,0 1-1,-1-26 1,1 0 0,-1 0-16</inkml:trace>
  <inkml:trace contextRef="#ctx0" brushRef="#br0" timeOffset="3072">2312 5664 0,'0'-25'78,"25"-1"-62,-25 1 0,25 25-16,-25-26 0,26 26 15,-26-25-15,25 25 16,1-25-16,-1 25 15,0 0-15,-25 25 0,26-25 16,-1 25-16,1 1 16,-26-1-16,0 1 15,25-26-15,-25 25 16,0 0-16,0 1 16,-25-26-1,-1 0 1,1 0-16,-1 0 0,1 0 15,0 0 1,-1-26-16,26 1 16,0 0-16,26-1 15,-1 26 1,0-25-16,1 25 16,-1 0-1,1 0-15</inkml:trace>
  <inkml:trace contextRef="#ctx0" brushRef="#br0" timeOffset="5341">1702 5054 0,'-25'0'16,"-1"0"15,1 0 32,-1-25-16,1 25-32,0-25 1,-1 25 0,1 0-16,25-26 0,-26 26 15,1 0-15,0 0 16,-1 0-16,1 0 0,-1 26 15,1-26-15,0 25 0,-1-25 16,1 25-16,-1 1 16,1-26-16,25 25 0,-25 1 15,25-1-15,-26-25 16,26 25-16,0 1 0,0-1 16,0 1-1,26-26 32,-26-26-47,25 1 16,0-1-16,-25 1 0,26 0 0,-1-1 15,-25 1-15,0-1 16,26 1-16,-26 0 0,0-26 16,25 25-16,-25 1 15,25-26-15,1 26 0,-1-1 16,-25 1-16,51 0 0,-26-1 15,1 1-15,25-1 16,-1 1-16,-24 25 0,25-25 16,-1 25-16,-24 0 15,25 0-15,-26 0 0,0 0 16,26 0-16,-25 25 0,-1-25 16,0 25-1,1 1-15,-1-1 16,-25 1-1,26-26-15,-26 25 16,0 0 0,25-25-16,-25-25 93,-25 25-77,25-25-16,0-1 16,-26 1-1,26-1-15,0 1 0,-25 0 16,-1-1 0,26 1-16,-25 25 0,0-26 15,-1 26 1,1 0-16,-1-25 15,1 25-15,0 0 32,25-25 30,0-1-31,0 1-15,25 25-16,-25-26 0,25 1 16,-25 0-16,26 25 0,-1-26 15,-25 1-15,26-1 16,-1 1-16,0 25 0,1-25 16,-1 25-16,1 0 0,-1 0 15,26 0-15,-26 0 16,1 0-16,24 0 0,-24 0 15,25 0-15,-26 25 16,26-25-16,-26 25 0,1-25 16,-1 26-16,0-26 0,1 0 15,-26 25-15,25-25 16,-25 26-16,26-26 0,-26 25 16,0 0-1,0 1 16,-26-26 16,1 0-15,-1 25-1,1-25-16,25 26-15,-25-1 0,-1-25 16,26 25-16,-25 1 0,-1-1 16,26 1-1,0-1 1</inkml:trace>
  <inkml:trace contextRef="#ctx0" brushRef="#br0" timeOffset="6043">915 2819 0,'0'-51'16,"25"1"-16,-25-1 0,25-25 15,26-1-15,0-24 16,0-1-16,-26-25 16,51 0-16,-25 0 0,-25 0 15,24-25-15,-24 25 0,-1 25 16,-25 1-16,26 24 0,-26 27 15,0-1-15,-26 25 16,1 26-16,-26 26 0,26 25 16,-26 25-16,0 0 15,0 0-15,0 26 0,1 25 16,24 0-16,26 0 0,0 25 16,0-25-16,26 26 15,24-26-15,1 0 0,25 0 16,1 0-16,-1 0 15,0-26-15,0 26 0,0-25 16,1 25-16,-27-26 0,1 1 16,-25-26-16,-1 0 15,-25 1-15,0-1 0,0-25 16,-25-26-16,-1 0 0,-25-25 16,1 0-16,-1 0 15,0-50-15,0-1 0</inkml:trace>
  <inkml:trace contextRef="#ctx0" brushRef="#br0" timeOffset="6973">1194 3327 0,'-25'-51'0,"25"1"0,25 24 15,-25 1-15,25-1 0,1 1 16,25 25-16,-1-25 16,-24 25-16,25 0 0,-1 0 15,1-26-15,0 26 16,0 0-16,0 0 0,-1 0 15,-24 0-15,25-25 0,-26 25 16,0-26 0,-25 1-16,26 0 15,-26-1 1,0 52 31,0-1-47,0 0 0,0 1 15,0-1-15,0 1 0,25-1 16,-25 26-16,26-26 16,-26 1-16,25-1 0,0-25 15,1 25-15,-1-25 16,1 0-16,24 0 0,-24 0 16,-1-25-16,1 0 0,-1 25 15,-25-26-15,25-25 16,-25 26-16,0 0 0,0-1 15,-25 1-15,25-1 16,-25 1-16,25 0 0,0 50 47,25-25-47,-25 25 0,25 1 16,1-1-1,-1-25-15,1 26 0,-1-26 16,0 0-1,1-26-15,-1 1 0,1-1 16,-1 1-16,0 0 0,-25-26 16,0 25-16,0-24 15,0-1-15,-25 0 0,25 0 16,-51 0-16,26-25 0,-1 25 16,-24 1-16,24-1 15,1 0-15,-1 26 0,1-1 16,25 52-1,0-1-15,0 0 16,25 26-16,1 0 0,-1 0 16,1 25-16,-1-25 15,26 25-15,-26-25 0,26 0 16,-26-1-16,1 1 16,-1-25-16,1 24 0,-1-50 15,0 26-15,1-52 16,-1 26-1,1-50-15,-26 24 0,25-25 0,-25 1 16,0-1-16,0-25 16,-25 25-16,25 0 15,-26-25-15,26 50 0,-25-24 0,25 24 16,-26 26-16,26 26 16,26-1-1,-26 26-15,25-26 0,1 26 16,-1 0-16,0-26 15,26 26-15,-25-26 0,-1 26 16,0-25-16,1-1 16,-1-25-16</inkml:trace>
  <inkml:trace contextRef="#ctx0" brushRef="#br0" timeOffset="7567">3378 2514 0,'26'-25'0,"-1"0"15,1-1-15,-26 1 16,25-1-16,-25-24 0,0 24 16,0 1-16,0-1 0,-25 1 15,-1 0-15,1-1 16,-1 26-16,1 0 0,0 0 15,-1 0-15,1 0 16,-1 26-16,26-1 0,0 0 16,0 1-16,26-1 0,-1 1 15,26 24-15,0-24 16,-26 25-16,26-26 0,0 26 16,0-26-16,-1 26 15,-24 0-15,-26-26 0,0 1 16,0 24-16,0-24 0,-26-1 15,1-25 1,0 0-16,-1 0 0,1-25 16,-1-1-16,1-24 15,25-1-15,0 0 0,0-25 16,0 0-16,25-26 0,-25 26 16,26-26-16,-1 1 15,1-1-15,-26 26 0,25 0 16,-25-1-16,25 27 15,-25 24-15,0 1 0,0 50 16,0 1 0,26-1-16,-26 26 15,25 25-15,1-25 0,-1 50 16,0-24-16,26-1 16,0 25-16,0-24 0,0-1 15,-26-25 1,26-1-16,-51 1 0,25-25 0,1-1 15,-26 0-15</inkml:trace>
  <inkml:trace contextRef="#ctx0" brushRef="#br0" timeOffset="8054">3937 2464 0,'-25'-26'0,"25"1"16,-26-26-16,26 26 16,0-1-16,0 1 0,26-1 15,-1 1 1,26 0-16,-26-1 0,26 26 15,0-25-15,0-1 0,0 26 16,-1-25-16,-24 0 16,-1 25-16,1 0 0,-26-26 15,0 1 1,-26 25-16,1-26 0,-1 26 16,1 0-16,0 0 0,-1 0 15,-25 0-15,26 0 16,0 26-16,25-1 15,0 1-15,0-1 16,0 0-16,0 26 0,25-25 16,0-1-16,1 26 0,25-51 15,-26 25-15,0 1 16,26-26-16,-25 0 0,-1 0 16,0 0-1,1-26-15,-1 1 0,-25-1 16,0 1-16,0 0 0,0-1 15,-25 1 1,25 50 0,0 1-1,25-1-15,1 0 16,-26 1-16,25 25 0,0-26 16,1 0-16,-1-25 15,1 26-15,-1-26 0,-25-26 16,25 1-16</inkml:trace>
  <inkml:trace contextRef="#ctx0" brushRef="#br0" timeOffset="8269">4699 1981 0,'-25'-76'0,"-1"76"16,1-26-16,0 26 16,25 26-1,0-1-15,0 1 16,0 24-16,0-24 15,0 25-15,25-26 0,-25 0 16,25 1-16,1-1 0,-1 1 16,26-26-16,-26 0 15,1 0-15,25 0 0,-26-26 16,0-25-16,1 26 16,-1-26-16</inkml:trace>
  <inkml:trace contextRef="#ctx0" brushRef="#br0" timeOffset="8725">4902 1702 0,'-25'-77'0,"-26"-24"15,26 25-15,-26 25 0,26 0 16,-26 0-16,25 0 0,26 26 16,0 50-1,26 26-15,-1 0 16,26 25-16,0 0 16,0-25-16,-1 51 0,1-26 15,-25-25-15,24 25 16,-24-25-16,-1 0 0,-25-26 15,26 0-15,-26-50 32,0 0-32,0-26 0,0 0 15,0 0-15,0 0 16,0 1-16,0-1 0,-26 0 16,26 26-16,0-1 0,0 52 31,0-1-31,0 26 0,0 0 15,0-1-15,-25 1 0,25-25 16,-26 24-16,1-24 16,25-1-16,-25-25 0,-1 0 15,52-25 1,-1-26-16,0 26 16,26-1-16,0-25 15,0 26 1,152 0-16,-152 50 0,0 0 15,-1 1-15,1 25 16,-25-1-16,-26 1 0,0 25 16,0-25-16</inkml:trace>
  <inkml:trace contextRef="#ctx0" brushRef="#br0" timeOffset="9020">4115 2972 0,'25'0'16,"1"0"-1,-1-26-15,1 26 0,24 0 16,-24 0-16,-1 0 0,1 0 16,-1 51-16,-25-26 15,25 26-15,1 0 0,-26 0 16,25 76 0,-25-51-16</inkml:trace>
  <inkml:trace contextRef="#ctx0" brushRef="#br0" timeOffset="9349">3963 3530 0,'-51'-25'16,"0"0"-16,0-1 0,0-25 15,26 1-15,0-1 16,-1 0-16,26 0 0,26-25 15,-1 25-15,0 0 0,52 26 16,-1 0-16,0-1 16,26 26-16,25 0 0,-26 0 15,1 51-15,-1 0 0,-24 0 16,-1-1-16,-25 27 16,-1-1-16,-50-25 0,0 25 15,-25 0-15,0 0 16,-52-25-16,1 0 0,0 0 15,-26-26-15,26 0 0,0-25 16,0 0-16,25-25 16,26-26-16</inkml:trace>
  <inkml:trace contextRef="#ctx0" brushRef="#br0" timeOffset="9739">5106 3226 0,'-26'-26'16,"1"26"-16,-1-25 0,1-1 15,0 26-15,25-25 16,25 25 15,0 0-31,1-25 16,-1 25-16,26 0 0,-26-26 15,1 26-15,-1-25 16,1 25-16,-26-26 16,-26 1-1,1 25-15,-1 0 0,-24-25 16,24 25-16,-25 0 0,1 25 16,24-25-16,1 25 15,-1 1-15,26-1 16,0 1-16,0-1 15,26 0-15,-1 26 0,1-51 16,24 26-16,1-1 0,0-25 16,0 0-16,0 0 15,-1 0-15</inkml:trace>
  <inkml:trace contextRef="#ctx0" brushRef="#br0" timeOffset="10041">5436 2972 0,'-26'-26'0,"1"-25"16,25 26-16,-25 0 15,-1-1-15,1 1 0,50 50 32,1-25-32,-1 26 15,0-1-15,1 26 0,25-26 16,-1 1-16,1 24 16,-25-24-16,24-1 0,-24-25 15,-1 26-15,1-26 0,-1 0 16,-25-26-1,0 1-15,-25-1 0,25-24 16,-26 24-16,1-25 16,-1 1-16,1 24 0,0-25 15,-1 26-15,1 0 16,-1 25-16,26 25 16,51 26-1</inkml:trace>
  <inkml:trace contextRef="#ctx0" brushRef="#br0" timeOffset="10159">6096 2870 0,'0'-25'0,"-25"25"47</inkml:trace>
  <inkml:trace contextRef="#ctx0" brushRef="#br0" timeOffset="12700">4394 5359 0,'51'0'0,"-25"0"0,50 0 16,0 0-16,51 0 15,0 0-15,25 0 0,1 0 16,25 0-16,25 0 16,-25 0-16,-1 0 0,-24 26 15,-1-26-15,1 0 0,-26 0 16,-26 25-16,1-25 16,-26 0-16,-25 0 0,0 0 15,-26 0-15,0-25 16,1 25-16,-26-26 15,-26 1 1,1-1 0,25 1-16,-25 25 15,25-25-15,0-1 16,0 1-16,-26-1 0,26 1 16,0-26-16,0 0 0,-25 26 15,25-51-15,0 25 16,0-25-16,-26 0 0,26-1 15,0-24-15,0-1 16,0 1-16,26-26 0,-26 0 16,25 0-16,1 0 0,-26-26 15,25 26-15,-25 0 16,25 0-16,-25 26 0,0-1 16,0 0-1,-25-50-15,25 101 0,-25-25 16,-1 25-16,26 0 0,-25 26 15,-1 0-15,26-26 16,-25 25-16,25 1 16,0 0-1,0 50 48,25-25-48,1 0-15,-1 0 16,1 25-16,24-25 16,1 0-16,25 0 0,26 26 15,0-26-15,50 0 0,26 0 16,0 0-16,50 0 16,26-26-16,0 26 0,0-25 15,26 25-15,-26-25 0,25-1 16,-50 26-16,-1-25 15,1 25-15,-51-26 0,-26 26 16,-25 0-16,0 0 16,-51-25-1,51 25-15,-101 0 0,-1 0 0,0 0 16,-25-25 31,26 25-32,-1-26-15</inkml:trace>
  <inkml:trace contextRef="#ctx0" brushRef="#br0" timeOffset="13012">10871 2032 0,'-50'-26'0,"24"26"16,-25-25-16,26 25 16,0 0-1,25-25-15,-26 25 0,52 0 16,-1 25-16,26-25 16,0 25-16,25 1 0,-25-1 15,25 1-15,0 24 16,0-24-16,-25-1 0,-26 1 15,1-1-15,-26 0 16,0 26-16,-26-25 0,-24-1 16,-27 26-16,27-26 0,-27 26 15,1 0-15,0 0 16,0-1-16,25 27 0</inkml:trace>
  <inkml:trace contextRef="#ctx0" brushRef="#br0" timeOffset="14137">6807 5258 0,'0'-26'0,"26"26"31,-1 26-31,-25-1 16,26 0-16,-26 1 0,25 25 15,-25-1-15,25 27 16,-25-1-16,26 25 0,-26 1 16,25 25-16,-25 0 0,26 0 15,-26 0-15,0 0 16,25 25-16,-25 1 0,25 25 16,-25-26-16,0 0 0,26 26 15,-26-25-15,0-26 16,0 25-16,0-25 0,0-25 15,0-1-15,0 1 16,0-26-16,-26 0 0,26 0 16,0-25-16,0-25 0,0 24 15,0-24-15,0-1 16,26-25 15,-1 0-31,26 0 16,0-25-16,25 25 0,51-26 15,0 26-15,51-25 16,25 0-16,51 25 0,0-26 16,25 1-16,26 25 15,0-26-15,0 26 0,0-25 16,-1 25-16,-50 0 0,0 0 16,-50 0-16,-1 0 15,-51 0-15,-50 0 0,-1 0 16,-50 0-16,0 0 15,-26 0-15,-50 0 16,0 0 0,25-25-16,-26 25 0,1 0 15,-1 0-15,1-26 16,0 26-16</inkml:trace>
  <inkml:trace contextRef="#ctx0" brushRef="#br0" timeOffset="14352">11100 8153 0,'-25'-25'16,"50"25"15,0 0-31,1 0 16,-1 0-16,1 25 15,24-25-15,-24 26 0,-1-1 16,26 0-16,-51 1 15,25-1-15,-25 26 0,-25 0 16,-26-26-16,-25 26 16,-51 0-16,-25 25 0</inkml:trace>
  <inkml:trace contextRef="#ctx0" brushRef="#br0" timeOffset="24932">3861 0 0,'0'25'32,"0"1"-17,0-1 1,0 0-16,0 1 0,0 25 15,0-1-15,25 1 0,-25 0 16,0 25-16,26-25 16,-26 25-16,0 0 0,0-25 15,0 25-15,0-25 16,25 25-16,-25-25 0,0 0 16,0-26-16,0 26 0,0-25 15,0-1-15,0 0 16</inkml:trace>
  <inkml:trace contextRef="#ctx0" brushRef="#br0" timeOffset="25208">3632 990 0,'0'26'15,"-25"-26"-15,25 25 16,25-25-16,1 26 16,-1-26-1,1 25-15,-1-25 16,0 25-16,1-25 15,-1 26-15,1-26 16,-1 25-16,0-25 0</inkml:trace>
  <inkml:trace contextRef="#ctx0" brushRef="#br0" timeOffset="25496">4217 990 0,'0'-25'16,"25"25"15,-25 25-15,0 1 0,-25-26-1,-1 25-15,1 1 16,-1-26-1,-24 25-15,24 0 0,1-25 16,-1 26-16,1-1 16,0-25-16,-1 0 0,26 26 15,-25-26-15</inkml:trace>
  <inkml:trace contextRef="#ctx0" brushRef="#br0" timeOffset="38965">0 9982 0,'26'0'47,"-1"25"-31,0-25-1,1 0 1,-1 0 0,1-25-16,-1-26 0,0 0 15,26 1-15,-25-27 16,24-24-16,1-1 0,0-25 15,0 0-15,-26-25 16,26-1-16,-26-24 0,1 24 16,-1 26-16,1 0 0,-1 26 15,-25 24-15,25 27 16,-25 24-16,26 26 16,-26 51-16,0 0 15,25 50-15,1-24 0,-1 50 16,0 0-16,26 0 0,-25 0 15,-1 0-15,51 101 16,-50-126-16,-1-26 16,-25 0-16,25-25 0,-25 0 15,0-26-15,-25-25 16,25-25 0,-25-26-16,-1 26 15,1-26-15,-1-25 0,-24 25 16,24-25-16,-25 25 15,1 0-15,24 26 0,-25-1 16,1 1-16,24 25 0,-25 25 16,26 1-16,0-1 15,-1 0-15,1 26 0,25-25 16,0 24-16,25-24 16,-25 25-16,26-1 0,-1-24 15,0 25-15,26-26 0,0 0 16,-26-25-16,26 0 15,0 0-15,0 0 0,0-25 16,-26-26-16,26 26 0,-26-26 16,26 0-16,-51-25 15,25 25-15,1 0 0,-26-25 16,0 25-16,0 1 16,25-1-16,-25 25 0,0 1 15,0 0-15,26 25 0,-26-26 16,25 26-16,-25-25 15,25 25-15,-25-26 16,0 1 0,0 0-16,26-1 15,-26 1-15,0-1 16,0 1 0,0 50 93,0 1-93,0-1-16,0 1 15,0 24-15,0-24 16,0 25-16,0-1 0,0 1 15,25 0-15,-25 25 16,0-25-16,26 25 0,-1 0 16,0-25-16,1 0 0,-1 0 15,1-26-15,24 1 16,-24-26-16,25 0 16,-26-26-16,26 1 0,0-1 15,-26-24-15,0-1 0,1 0 16,-1-25-16,-25 0 0,0-1 15,0 1-15,-25 25 16,25-25-16,-26 25 0,1 1 16,0-1-16,-1 25 15,1 26-15,25 26 16,0-1-16,0 26 16,25 25-16,1-25 15,-1 25-15,0 0 0,1 1 16,-1-1-16,1-25 15,-1 25-15,0-25 0,1-1 16,-26-24-16,25-1 0</inkml:trace>
  <inkml:trace contextRef="#ctx0" brushRef="#br0" timeOffset="39618">2616 9042 0,'0'-25'16,"-25"25"-16,25-26 16,0 52-1,0-1 1,0 26-16,25-26 15,-25 26-15,26 0 0,-26 0 16,25 25-16,-25-25 16,0-26-16,0 26 0,0-26 15,0 1-15,0-1 16,-25-50 0,25-1-16,0 1 0,-26-26 15,1-25-15,25 0 16,-25-26-16,-1 1 0,1-26 15,25 0-15,-26 0 16,26 25-16,0-25 0,26 51 16,-1 0-16,26 25 0,0 25 15,0 1-15,25 50 16,0 1-16,0-1 0,0 26 16,-25 0-16,0 25 0,-26-25 15,-25 25-15,0 0 16,-25 0-16,-26 1 0,-25-27 15,0 1-15,0 0 16,25 0-16,-25-26 0,25-25 16,0 0-16,26 0 0,-1 0 15,26-25-15,0-1 16,0 1-16,26 0 0,-1 25 16,26 0-16,0 0 15,-1 25-15,1 0 0,25 26 16,1 0-16,-27 0 0,1 0 15,0-1-15,0 1 16,-26 0-16,26 0 0,-26-26 16,-25 1-16,26-26 15,-1 0-15</inkml:trace>
  <inkml:trace contextRef="#ctx0" brushRef="#br0" timeOffset="39998">3480 9169 0,'25'-25'0,"1"-1"15,-26 1-15,25 0 0,-25-1 16,-25 26 15,-1 26-15,26-1-16,0 0 16,-25 26-16,25-25 0,0 24 15,0-24-15,25 25 0,1-26 16,-1 0-16,1-25 15,-1 26-15,0-26 0,1 0 16,-1-26-16,1 1 0,-1 0 16,0-26-16,-25 25 15,0-24-15,-25-1 0,0 0 16,-1 0-16,1 0 16,-1 26-16,-24 0 0,24 25 15,1 0-15,-1 0 0,1 25 16,25 0-16,0 1 15,0-1-15,25 1 0,1-1 16,25 0-16,-26 1 16,26-26-16,0 0 0,-1 0 15,-24 0-15,25 0 16</inkml:trace>
  <inkml:trace contextRef="#ctx0" brushRef="#br0" timeOffset="40303">3937 9017 0,'0'-26'15,"0"1"-15,0 0 16,0-1-16,0 1 0,0 50 31,0 1-15,0-1-16,0 0 0,26 26 15,-1-25-15,-25-1 16,25 26-16,1-26 0,-26 1 16,25-1-16,1 0 0,-1-25 15,0 0-15,1-25 16,-1 25-16,1-25 15,-26-26-15,0 25 0,25-24 16,-25 24-16,0-25 16,0 26-16,0 0 0,0-1 15,-25 1-15,25 50 16,-26 1 0,26-1-1,0 26-15,0-26 0,26 1 16,-26-1-16</inkml:trace>
  <inkml:trace contextRef="#ctx0" brushRef="#br0" timeOffset="41018">4471 8966 0,'0'-25'16,"-26"-1"-16,26-25 15,0 26-15,26 50 31,-26 1-31,25-1 16,0 26-16,-25-26 0,26 26 16,-26-25-16,0-1 15,0 26-15,0-26 16,0-50 15,0-1-31,25 1 0,-25 0 16,26-1-1,-26 1-15,25 25 0,0-26 16,1 26-16,-26 26 0,25-26 16,1 25-16,-1 1 15,0-1-15,1-25 0,-26 25 16,51-25-16,-26 26 16,0-26-16,26 0 0,0 0 15,-26-26-15,26 1 0,0 0 16,-26 25-16,1-51 15,-1 25-15,-25 1 0,0 0 16,0-26 0,-25 25-16,-1 1 0,1 0 0,-26 25 15,26-26-15,-26 26 0,26 0 16,-26 26-16,25-1 16,26 0-16,-25 1 0,25 25 15,0-26-15,0 26 16,0-26-16,25 1 0,1-1 15,-1 0-15,1-25 0,24 0 16,-24 0-16,25 0 16,-26-25-16,26 0 0,-26-26 15,1 0-15,-1 0 16,0 0-16,-25-25 0,0 0 16,0 25-16,0-25 0,-25 25 15,0 0-15,-1 1 16,26 24-16,-25 26 15,25 51 1,0 0-16,0 0 0,25 25 16,1 0-16,-1 0 0,0 0 15,26-25-15,-25 25 16,24-25-16,-24-25 0,-1-1 16</inkml:trace>
  <inkml:trace contextRef="#ctx0" brushRef="#br0" timeOffset="41366">5664 8915 0,'0'-25'16,"0"-1"-16,0 1 15,0 0-15,0-1 16,26 26-16,-1 0 31,1 0-15,-1 0-1,0-25-15,1 25 0,-1-26 16,1 26-16,-1-25 0,-25-26 16,25 26-16,-25-1 15,0 1-15,-25 0 0,0-1 16,-26 26-16,25 0 0,-24 0 16,-1 26-16,0-1 15,0 0-15,26 26 0,-1 0 16,1-26-16,25 26 15,0 0-15,25 0 0,1 0 16,-1-26-16,26 0 0,0 1 16,0-26-16,-1 0 15,1 0-15</inkml:trace>
  <inkml:trace contextRef="#ctx0" brushRef="#br0" timeOffset="41660">6045 8610 0,'-25'-25'15,"25"0"-15,25 25 16,1 0 0,-1 25-16,1 0 15,-1-25-15,0 51 0,1-25 16,-1-1-16,1 0 16,-26 26-16,0-25 0,0-1 15,0 0-15,-26 1 16,1-1-16,-1-25 0,1 0 15,0 0-15,-1 0 0,1-25 16,25-26-16,0 26 16,0-26-16,25 0 0,1-25 15,24 25-15,1 26 16,0-26-16,0 25 0,0 26 16,-1 0-16,-24 26 0,-1-1 15</inkml:trace>
  <inkml:trace contextRef="#ctx0" brushRef="#br0" timeOffset="42542">5588 13284 0,'0'-25'15,"-25"25"-15,25 25 16,25 0-1,1 1-15,-26 25 16,25 25-16,-25 0 0,25 0 16,1 102-1,-1-102-15,1 0 0,-26 1 16,25-1-16,-25-25 16,25-1-16,-25-24 0,0-1 15,26-25-15,-1 0 0</inkml:trace>
  <inkml:trace contextRef="#ctx0" brushRef="#br0" timeOffset="44025">4242 12725 0,'-25'-25'0,"25"-1"15,-26 26-15,26 51 16,26-25 0,-26 50-16,25 0 0,26 26 15,-26-1-15,26 26 0,-26 0 16,26 26-16,0 24 15,-26-24-15,1 25 0,-1-26 16,1 26-16,-26-26 0,25-25 16,-25 0-16,25-25 15,1-26-15,-26 0 0,25-25 16,1 0-16,-1-51 16</inkml:trace>
  <inkml:trace contextRef="#ctx0" brushRef="#br0" timeOffset="42908">6503 13411 0,'0'-25'0,"-26"-1"16,26 1-16,0-1 15,0 52 16,0-1-31,26 26 0,-26-26 16,0 26-16,25 25 16,-25 1-1,25 50-15,1-51 0,-26 0 16,25-25-16,-25 25 0,0-25 16,0-26-16,0 1 0,0-1 15</inkml:trace>
  <inkml:trace contextRef="#ctx0" brushRef="#br0" timeOffset="43208">6528 13360 0,'-25'-51'0,"-1"26"15,1 0-15,25-1 0,0 1 16,0-1-16,0 1 0,51 0 15,-26-1-15,51 1 16,-25-1-16,25 26 0,0 0 16,1 26-16,-1-1 15,-25 1-15,-1 24 0,-24 1 16,-1 0-16,-25 0 0,-25 0 16,-1-26-16,1 26 15,-26-26-15,0 26 0,1-26 16,-1-25-16,0 26 0,26-26 15,-1 0-15,1 0 16,-1 0-16</inkml:trace>
  <inkml:trace contextRef="#ctx0" brushRef="#br0" timeOffset="43575">7646 13182 0,'-26'0'16,"1"-25"-16,-1 0 0,1 25 15,0-26-15,-1 1 16,52 50 0,-1 1-16,0 24 15,1-24-15,-1 25 16,1 25-16,-1 0 0,-25-25 15,25 50-15,-25-24 0,0-1 16,0 0-16,-25-25 16,25 25-16,0-51 0,0 26 15,0-25-15,0-1 0,51-25 16,-26-25 0,26 25-16,0-26 0,0 1 15,25-1-15,-25 1 16,25 0-16,-25 25 0,-1-26 15,1 26-15,-25-25 0</inkml:trace>
  <inkml:trace contextRef="#ctx0" brushRef="#br0" timeOffset="44794">4013 12751 0,'-25'-26'0,"0"1"16,25-1-16,25 26 15,26-25-15,50 0 0,1 25 16,50-26-16,52 26 16,24-25-16,52-1 0,-1 1 15,51 0-15,0 25 0,26-26 16,0 1-16,-1-1 16,-25 26-16,-25 0 0,0 0 15,-51 0-15,-25 0 16,-26 0-16,-76 0 0,0 0 15,-51 26-15,-25-26 0,0 0 16,-26 0-16,-25 25 16,-25 1-1,-1-1-15,26 26 16,-25-26-16,25 26 0,0 25 16,0-25-16,0 25 0,25 0 15,-25 26-15,26-26 16,-1 26-16,0-1 0,1 1 15,-1 0-15,1-1 16,-1 1-16,-25 25 0,0-26 16,25 1-16,-25 0 0,26-26 15,-26 25-15,25-24 16,-25-27-16,26 1 0,-26 0 16,0 0-16,0-26 15,0 1-15,0-1 0,0 0 16,0 1-16,-26-1 0,1 1 15,-1-1-15,-24-25 16,-1 25-16,0 1 0,-25-26 16,-26 25-16,1-25 15,-26 26-15,-26-26 0,-50 0 16,-26 25-16,1-25 0,-77 25 16,0-25-16,0 26 15,-25-26-15,0 25 0,25-25 16,0 26-16,51-26 15,26 0-15,50 25 0,26-25 16,25 0-16,50 0 0,27 0 16,24 0-16,77 0 15,-26 0 1,26 0-16,0 0 0,0 0 16,0-25-16,-26 25 15,0 0-15,1 0 0</inkml:trace>
  <inkml:trace contextRef="#ctx0" brushRef="#br0" timeOffset="72960">4293 13233 0,'-26'0'15,"26"-25"1,-25 25 0,25 25 15,0 1 16,-25-26-32,-1 0 1,26 25-16,-25-25 16,-1 0-16,1 25 15,0-25-15,-1 0 16,1 26-16,-26-26 0,0 0 16,0 0-16,1 0 15,-27 0-15,1-26 0,0 1 16,-26 0-16,26-26 15,-25 0-15,24-25 0,-24-26 16,-1 1-16,1-52 0,24 1 16,1-1-16,0-24 15,25-1-15,26 0 0,-1 26 16,1-26-16,25 25 16,0 26-16,-25-25 0,25 50 15,0-25-15,0 26 0,0 25 16,0-1-16,0 1 15,0 25-15,0 26 0,0 0 16,0-1-16,25 26 0,0 0 31,-25 26 16</inkml:trace>
  <inkml:trace contextRef="#ctx0" brushRef="#br0" timeOffset="73518">2235 10617 0,'-25'-25'16,"0"-1"-1,25 1 1,-26-1-16,26 1 16,0-26-16,0 26 15,0-26-15,26 0 0,-26 0 16,0 1-16,25-27 0,0 27 15,-25-1-15,26 25 16,-26-24-16,25 24 0,-25 1 16,26 25-16,-26-26 15,25 26-15,0 0 0,1 0 16,-1 26-16,1-26 0,-1 25 16,26 1-16,-26-1 15,1-25-15,24 51 0,-24-26 16,-1 1-16,26 24 15,-26 1-15,1-25 0,25 24 16,-26 1-16,0 0 0,1-26 16,-1 26-16,-25-25 15,26-1-15,-26 0 0,25 1 16,-25-1-16</inkml:trace>
  <inkml:trace contextRef="#ctx0" brushRef="#br0" timeOffset="74166">3455 9855 0,'0'-25'0,"-26"25"16,26-26-16,0 1 16,26 25 15,-1 0-31,0 0 0,26 25 16,0 1-16,0-26 0,25 50 15,-25-24-15,25 25 16,0-1-16,-25 1 0,25 0 15,-25 25-15,0 0 0,0 1 16,-26-1-16,26 0 16,-26 0-16,1 26 0,-1-26 15,0 0-15,1 0 16,-1 1-16,1-27 0,-1 27 16,-25-27-16,25 1 15,1 0-15,-26 0 0,25-26 16,-25 26-16,0-26 0,0 26 15,0-25-15,0-1 16,0 0-16,0 1 0,0-1 16,0 1-16,0-1 0,0 0 15,-25 1 1,-1-26 15</inkml:trace>
  <inkml:trace contextRef="#ctx0" brushRef="#br0" timeOffset="74468">4267 11633 0,'-25'-25'15,"25"-1"1,25 52 31,1-1-31,-1-25-16,-25 25 15,26 1-15,-1-1 0,0 1 16,1 24-16,-1-24 15,-25-1-15,26-25 0,-1 26 16,0-1-16,1-25 16</inkml:trace>
  <inkml:trace contextRef="#ctx0" brushRef="#br0" timeOffset="74774">5080 11404 0,'0'-25'15,"-25"25"17,-1 25-32,1 1 15,0-1 1,-1 1-16,1-1 0,-1 0 15,1 1-15,-26 25 16,26-26-16,-1 0 0,-24 26 16,24-25-16,1 24 0,-1-24 15,1-1-15,0 1 16,-1-1-16,1-25 16</inkml:trace>
  <inkml:trace contextRef="#ctx0" brushRef="#br0" timeOffset="77241">889 10058 0,'26'-25'16,"-1"-1"-1,26 26-15,0-25 16,25 0-16,0 25 15,26-26-15,25 1 0,0-1 16,50 1-16,27 0 0,-1-26 16,51 25-16,25-24 15,26 24-15,0 1 0,0-26 16,25 26-16,-25-1 16,-26 1-16,-25-1 0,-25 1 15,-26 0-15,-25 25 16,-51 0-16,-26-26 0,-50 26 15,0 0-15,-77 0 32,-24 0-32,24 0 0,1 0 15,-26 0-15</inkml:trace>
  <inkml:trace contextRef="#ctx0" brushRef="#br0" timeOffset="77673">1296 10084 0,'76'0'16,"25"-26"-16,26 26 15,26-25-15,25-1 0,50 1 16,26 0-16,26-26 0,24 25 15,52-24-15,0-1 16,25 0-16,0 0 0,0 0 16,0 1-16,-51-1 15,-25 0-15,-26 26 0,-50-26 16,-77 25-16,0 26 0,-75-25 16,-27 0-16,-24 25 15,-52 0-15,1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6:11:04.8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19207 1867 0,'0'24'15,"-24"0"1,0-24-1</inkml:trace>
  <inkml:trace contextRef="#ctx0" brushRef="#br0" timeOffset="602">14103 3221 0,'-24'-24'0,"48"24"16,0 0-16,25-24 16,23 24-16,1 0 0,48 0 15,24-24-15,24 24 16,1 0-16,47-24 0,1 24 15,24-24-15,-24 24 0,23-25 16,1 25-16,-24-24 16,0 24-16,0 0 0,-49 0 15,0 0-15,-24 0 16,-24 24-16,-48-24 0,-1 0 16,-23 0-16,-25 0 0,-48 0 31,-25 0-31</inkml:trace>
  <inkml:trace contextRef="#ctx0" brushRef="#br0" timeOffset="-1098">17683 1480 0,'24'-24'16,"1"-1"-16,-25 1 16,0 0-16,-25 24 0,1-24 15,0 24-15,-24-24 0,-1 24 16,-23 0-16,-1 0 15,-48 48-15,49-24 16,23 0-16,1 25 0,24-25 16,-1 24-16,25-23 15,0 23-15,25 0 0,-1-24 16,24 1-16,1-1 0,-1 0 16,0 0-16,1 0 15,-1-24-15,1 0 0,-25 0 16,0 0-16,0 0 15,-24-24-15,-24 0 16,0 24-16,0 0 16,-1-24-16,1 24 15,0 0-15,-24 24 0,23-24 16,1 24-16,0 0 16,0 25-16,0-25 0,24 24 15,0-23-15,0 23 0,0 0 16,24-23-16,0 23 15,0-24-15,25 0 0,-1 0 16,0 1-16,1-1 16,-1-24-16,25 0 0</inkml:trace>
  <inkml:trace contextRef="#ctx0" brushRef="#br0" timeOffset="-894">17780 1891 0,'0'-24'0,"0"48"31,24-24-31,-24 24 16,24 0-16,1 1 0,-1-1 16,0 0-16,0 0 0,0 0 15,1 1-15,23-25 16,-24 24-16</inkml:trace>
  <inkml:trace contextRef="#ctx0" brushRef="#br0" timeOffset="-702">17949 1722 0,'-24'48'31,"24"0"-31,-24 1 16,0-1-16,24 1 0,-24-1 16,-1 25-16,25-25 0,-24 0 15,24-24-15,-24 25 16</inkml:trace>
  <inkml:trace contextRef="#ctx0" brushRef="#br0" timeOffset="-173">18312 1480 0,'0'-24'0,"-24"24"31,24 24-31,0 0 0,0 24 16,0 1-16,0-1 15,0 25-15,0-1 0,0 1 16,0 24-16,0-25 0,0 25 16,0-25-16,0 25 15,0-24-15,0-1 0,0 1 16,24-25-16,-24 1 16,24-1-16,-24-24 0,0 0 15,25-24-15,-25-24 0,24 0 16,-24 0-16,24-24 15,-24-1-15,0-23 0,0-1 16,24 0-16,-24 1 16,0-1-16,0 1 0,0-1 15,0 1-15,-24 23 0,24 1 16,0 24-16,0-1 16,0 1-16,24 24 31,0 24-31,-24 1 0,25-1 15,-1 0-15,-24 0 0,24 0 16,-24 1-16,0-1 16,0 0-16,-24 0 0,0-24 15,-25 24-15,25 1 16,-24-1-16,-1-24 0,25 24 16,-24-24-16,23 0 0</inkml:trace>
  <inkml:trace contextRef="#ctx0" brushRef="#br0" timeOffset="-2713">13958 1988 0,'24'-24'0,"0"-1"16,0 1-16,1 0 0,-1-24 16,0-1-16,-24 25 15,24-49-15,0 25 0,1 0 16,-25-25-16,24 25 0,0-1 16,-24 1-16,0 24 15,0 0-15,24-1 0,-48 50 47,24-1-31,0 0-1,-24-24-15,24 24 47,0 0-47,0 1 16,0-1-16,0 24 15,0 1-15,0-1 0,-24 0 16,24 25-16,0-1 0,0-23 16,0 23-16,0 1 15,-25-25-15,25 25 0,0-25 16,-24 1-16,24-1 16,0 0-16,-24 1 0,24-25 15,0 0-15,0 0 16,0-48-1,0 0-15,24 0 16,-24 0-16,24-25 16,-24 25-16,25-49 0,-1 25 15,24 0-15,-24-25 0,1 1 16,23-1-16,-24 25 16,25-25-16,-25 25 0,0 23 15,0 1-15,-24 0 16,24 24-16,0 0 15,-24 48-15,0-23 0,0 23 16,0 0-16,25 25 16,-25-25-16,0 25 0,0-25 15,24 1-15,-24-1 16,0 0-16,24 1 0,-24-25 16,0 0-16,24 0 15,0-24 1,1-24-16,-1 24 15,24-24-15,1 0 16,-1 0-16,0-25 0,25 25 16,-25 0-16,1 0 0,-25 0 15,24-1-15,-24 1 16,-24 0-16,25 24 0,-25-24 16,0 0-16,0-1 0,0 1 15,0 0 1,0 0-16,0 0 0,0-1 15,0 1 1,0 0 0,0 48 15,-25 0-15,25 1-1,-24-1 1,24 0-16,0 0 15,0 0 17,0 1-1,0-1-31,0 0 16,0 0-1,0 25-15,24-25 0,-24 0 16,0 24-16,0-24 15,0 1-15,0-1 0,25 24 16,-25-24-16,0 1 16,24-25-16,0 0 15</inkml:trace>
  <inkml:trace contextRef="#ctx0" brushRef="#br0" timeOffset="-2311">15675 1939 0,'0'-24'0,"0"0"31,-24 24-31,0 0 16,24 24-1,-24-24-15,24 24 16,-24 1-16,24-1 0,-25 0 15,1 0-15,24 25 0,0-25 16,0 24-16,0-24 16,0 49-1,24-49-15,1-24 0,-1 24 16,0-24-16,0 0 0,0 0 16,1 0-16,-1-24 0,0 0 15,0 0-15,-24-1 16,24 1-16,-24 0 0,0-24 15,0 24-15,-24-1 16,24 1-16,-24 0 0,0 0 16,0 24-16,-1 0 0,1 0 15,0 0-15,24 24 16,-24-24-16,24 24 0,0 0 16</inkml:trace>
  <inkml:trace contextRef="#ctx0" brushRef="#br0" timeOffset="-1968">16038 1988 0,'0'-24'0,"0"-1"16,0 1-16,0 0 16,0 0-16,0 0 15,-24 24 1,0 0-1,0 0-15,24 24 16,-24 0 0,24 0-16,24 0 0,-24 1 15,24-1-15,24 0 0,-24 0 16,25 0-16,-25 1 0,24-1 16,-23 0-16,-1 0 15,0-24-15,-24 24 0,0 0 16,-24-24-16,-25 25 15,25-25-15,-24 24 0,-1-24 16,1 0-16,0 0 16,24 0-16,-1-24 0,1-1 15</inkml:trace>
  <inkml:trace contextRef="#ctx0" brushRef="#br0" timeOffset="-1756">16256 1552 0,'48'-48'0,"-48"24"16,25 24-16,-1 0 16,-24 48-1,0-24-15,0 25 0,24 23 16,-24 1-16,24-25 16,-24 49-16,24-24 0,1-1 15,-25 1-15,24-25 16,0 0-16,-24 1 0,0-1 15,0-24-15</inkml:trace>
  <inkml:trace contextRef="#ctx0" brushRef="#br0" timeOffset="-1620">16401 2133 0,'0'-24'0,"0"-25"16,-24 25-16,24 0 0,0 0 15,0 0-15,0-1 16,24 1-16,0 0 15,1 24-15,-1 0 16,0 0-16</inkml:trace>
  <inkml:trace contextRef="#ctx0" brushRef="#br0" timeOffset="1518">14127 4213 0,'0'-24'0,"0"0"16,0 0-16,-24 0 0,24-1 16,0 1-16,0 0 15,0 0 1,24 0-16,-24-1 15,49 1-15,-25 0 0,24 24 16,1-24-16,-1 24 16,-24 0-16,25 0 0,-1 0 15,-48 24-15,0 0 16,0 25-16,-24-1 0,0 0 16,-25 25-16,1-25 15,-1 25 1,25-1-16,-48 49 0,47-48 0,1-25 15,24 1-15,0-1 16,0 0-16,0-23 0,24 23 16</inkml:trace>
  <inkml:trace contextRef="#ctx0" brushRef="#br0" timeOffset="1687">14248 5205 0,'0'73'16,"0"-49"0,0 0 15</inkml:trace>
  <inkml:trace contextRef="#ctx0" brushRef="#br0" timeOffset="36094">16208 7866 0,'0'-24'0,"0"0"16,0-1-16,0 1 16,0 0-16,-25 48 31,25 0-31,-24 1 15,0 23-15,24 0 0,-24 1 16,0 23-16,24-23 16,-25-1-16,25 25 15,0-25-15,25 0 0,-1-23 16,0 23-16,0-24 0,0 0 16,25 1-16,-25-1 0,24-24 15,-23 0-15,23-24 16</inkml:trace>
  <inkml:trace contextRef="#ctx0" brushRef="#br0" timeOffset="36448">16595 7866 0,'0'-24'0,"-25"24"0,25-24 16,0 48 15,0 0-31,0 0 16,0 0-16,25 25 0,-25-1 15,24 1-15,-24 23 16,24 1-16,0-1 0,0-23 16,1 23-16,-1-23 15,-24-1-15,24 0 0,-24 1 16,0-25-16,0 0 0</inkml:trace>
  <inkml:trace contextRef="#ctx0" brushRef="#br0" timeOffset="36789">16691 8132 0,'-24'-24'16,"0"0"-16,0 0 16,0-1-16,-1 1 0,1 0 15,24 0-15,0 0 16,24-1-16,25 25 15,-25-24-15,24 24 0,-23 0 16,23 24-16,0 1 16,1-25-16,-25 24 0,24 24 15,-23-24-15,-25 1 0,0 23 16,0-24-16,0 25 16,-25-25-16,1 0 0,0 0 15,0 0-15,0 0 0,-1-24 16,1 0-16,0 0 15,0 0-15,0-24 0,24 0 16,-25 0-16,25 0 16,0 0-16,0-1 0,0-23 15,25 24-15</inkml:trace>
  <inkml:trace contextRef="#ctx0" brushRef="#br0" timeOffset="37263">16982 7890 0,'-24'-24'0,"24"0"15,0 0-15,0-1 16,24 1 0,0 24-16,0 24 15,24 1-15,-23-1 16,23 0-16,-24 0 0,25 25 15,-1-25-15,-24 24 16,0-24-16,1 25 0,-1-25 16,-24 0-16,-24 0 15,-1-24-15,1 0 16,0 0-16,0 0 0,-25 0 16,25-24-16,0 0 15,24 0-15,0-25 0,0 1 16,0 24-16,24-25 0,0 1 15,1 24-15,-1-25 16,0 25-16,0 24 0,0 0 16,1 0-16,-1 0 15,0 24-15,0 1 0,-24-1 16,24 0-16,-24 0 0,25 0 16,-25 25-16,24-25 15,0 0-15,-24 0 0,24 1 16,0-1-1,-24 0-15,0 0 0,0 0 16</inkml:trace>
  <inkml:trace contextRef="#ctx0" brushRef="#br0" timeOffset="37438">17417 7455 0,'0'-24'0,"-24"-1"16,24 50 15,0-1-15</inkml:trace>
  <inkml:trace contextRef="#ctx0" brushRef="#br0" timeOffset="37762">17974 7745 0,'0'-24'15,"0"0"1,0 0-1,-25 24-15,1 0 16,0 0-16,0 0 16,0 24-16,-1-24 15,1 24-15,0 24 16,0-24-16,24 1 0,-24 23 16,24 0-16,0-23 0,0 23 15,24-24-15,0 25 16,0-25-16,0 0 0,1 0 15,-1-24-15,24 0 16,-24 0-16,25 0 0</inkml:trace>
  <inkml:trace contextRef="#ctx0" brushRef="#br0" timeOffset="38176">18288 7818 0,'-24'0'0,"24"24"47,0 0-31,24-24 0,0 0-16,0 24 15,1-24-15,-1 0 0,0 0 16,0-24-16,0 24 15,1-24-15,-1 24 0,-24-24 16,0-1-16,0 1 16,-24 0-16,-1 0 15,1 24-15,0-24 0,-24 24 16,-1 0-16,1 0 16,24 0-16,-25 24 0,25 0 15,0 0-15,0 0 0,24 1 16,0 23-16,0-24 15,24 25-15,-24-1 0,24-24 16,0 0-16,0 1 16,1-1-16,-1 0 0,24-24 15,-24 0-15,25 0 0,-25 0 16</inkml:trace>
  <inkml:trace contextRef="#ctx0" brushRef="#br0" timeOffset="38459">18578 7406 0,'-24'-24'0,"0"24"16,0 0-16,0-24 16,24 48 15,24-24-31,0 24 0,0 1 15,24-1-15,-23 24 16,23 1 0,0-1-16,-23 25 0,23-1 0,-24-24 0,25 25 15,-49 0-15,0-1 16,0 1-16,0-25 0,-25 25 16,-23-25-16,-25-24 15,-23 25-15</inkml:trace>
  <inkml:trace contextRef="#ctx0" brushRef="#br0" timeOffset="34623">14151 8398 0,'0'-24'15,"0"0"1,0 48 15,0 0-31,0 0 16,0 25-1,0-25-15,0 0 0,0 25 16,0-25-16,0 24 0,0-24 16,0 1-16,0-1 15,0 0-15,25-24 16,-25-24-1,0 0 1,0-25-16,0 25 16,0-24-16,24-25 0,-24 25 15,0-25-15,0 0 0,0 25 16,24 0-16,-24-1 16,0 25-16,24 0 0,-24 0 15,24 48 1,-24 0-16,25 0 0,-25 1 15,24-1-15,0 24 0,-24 0 16,24 1-16,0-1 16,1-24-16,-1 25 0,0-1 15,0-24-15,-24 1 0,24-1 16,-24 0-16,24-24 31,-24-24-31,0-25 16,0 25-16,25-24 15,-25-1-15,0 1 16,24 0-16,0-1 0,-24 1 16,24 24-16,0 0 0,1 24 15,-1 24 1,0 0-16,-24 0 16,24 24-16,-24-23 15,24 23-15,-24 0 0,25-23 16,-25 23-16,0-24 0,24 0 15,-24 1-15,0-1 16</inkml:trace>
  <inkml:trace contextRef="#ctx0" brushRef="#br0" timeOffset="35106">15143 8326 0,'-24'-25'16,"0"25"-16,0-24 16,-1 0-1,1 24 1,24 24 0,0 0-16,0 1 15,0 23-15,0-24 16,0 0-16,0 1 0,0-1 15,24-24-15,-24 24 16,0 0-16,0-48 47,0 0-47,0 0 0,0-1 16,25-23-16,-25 0 15,0-1-15,0-23 16,0 23-16,24 1 0,-24 0 15,24 23-15,-24 1 0,24 24 16,0 0-16,1 0 0,-1 49 16,0-25-16,0 24 15,0 1-15,1 23 0,-1-24 16,-24 1-16,24-1 16,-24 1-16,0-1 0,0-24 15,0 0-15,0 1 16,0-1-16,-24-24 0</inkml:trace>
  <inkml:trace contextRef="#ctx0" brushRef="#br0" timeOffset="35283">15022 8422 0,'-24'0'0,"0"0"16,0 0-16,24-24 31,24 24-31,0 0 15,0-24-15,25 24 0,-25 0 16,24-24-16,1 24 16,23-24-16,-23 24 0,-1-25 15</inkml:trace>
  <inkml:trace contextRef="#ctx0" brushRef="#br0" timeOffset="35523">15409 8108 0,'0'-24'16,"-24"24"-16,48 0 31,1 24-31,-1-24 16,0 24-16,0 0 0,0 1 15,25-1-15,-25 0 16,24 0-16,-24 0 0,1 0 15,-1 1-15,0-1 16,0 0-16,-24 0 16</inkml:trace>
  <inkml:trace contextRef="#ctx0" brushRef="#br0" timeOffset="35727">15724 8011 0,'0'-24'0,"0"0"15,-24 48 17,-1 0-32,25 25 15,-24-25-15,0 24 0,0 1 16,0 23-16,24-24 0,-25-23 16,1 23-16,24 0 15,0-23-15,-24-1 0,24 0 16,0 0-16</inkml:trace>
  <inkml:trace contextRef="#ctx0" brushRef="#br0" timeOffset="-27209">1984 512 0</inkml:trace>
  <inkml:trace contextRef="#ctx0" brushRef="#br0" timeOffset="-27846">1210 1093 0,'0'24'0,"24"-24"16,-24 24 0,-24-24-16,24 24 15,-25 0-15,25 1 16,-24-1-16,24 0 0,0 0 15,0 0-15,0 25 0,0-25 16,24-24-16,1 24 16,-25 0-16,48-24 15,0 0 1,-24 0-16,1 0 0,-1-24 0,0 0 16,0 0-16,-24 0 0,0-1 15,0-23-15,-24 24 16,0-25-16,0 25 0,-1 0 15,1 0-15,-24 24 16,24 0-16,0 0 0,-1 0 16,1 0-16</inkml:trace>
  <inkml:trace contextRef="#ctx0" brushRef="#br0" timeOffset="-27415">1524 1044 0,'0'-24'16,"24"0"-1,0 24-15,1 0 16,-1 0-16,0 0 0,0 24 16,25-24-16,-25 24 15,0 1-15,0 23 0,0-24 16,0 0-16,-24 0 15,0 1-15,-24-1 0,24 0 16,-24 0-16,0-24 16,24-24-1,0 0-15,24 0 16,0-25-16,0 25 0,1-24 16,-1-1-16,0 1 15,0 24-15,25-25 0,-25 25 16,0 0-1,0 24-15,0 24 0,1 0 16,-1 25 0,0-1-16,0-24 15,-24 1-15,24-1 0,-24 0 16,25 0-16,-25 0 16,0 0-1</inkml:trace>
  <inkml:trace contextRef="#ctx0" brushRef="#br0" timeOffset="-28681">629 802 0,'-24'0'0,"0"0"16,-1 0-1,25-24-15,-24 0 16,0 0 0,0 0-16,0 24 15,24 24-15,-25-24 16,25 24-16,-24-24 16,0 0-16,24 24 0,-24 0 15,24 1-15,-24 23 16,24-24-16,0 49 0,0-25 15,0 25-15,0-1 0,0 25 16,0-24-16,24 23 16,-24-23-1,24 145-15,-24-170 16,0 0-16,-24 1 0,0-25 16,-1 0-16</inkml:trace>
  <inkml:trace contextRef="#ctx0" brushRef="#br0" timeOffset="-28513">0 1504 0,'24'-24'0,"0"-25"15,1 25-15,23 0 16,-24 0-16,25 0 0,-1 24 16,0-25-16,1 1 15,-1 24-15,25 0 0,-25-24 16,0 24-16,1 0 0,-1 0 15</inkml:trace>
  <inkml:trace contextRef="#ctx0" brushRef="#br0" timeOffset="-28331">798 1141 0,'0'-24'0,"0"0"16,0 48 15,0 0-31,24 0 15,-24 0-15,0 1 0,25 23 16,-25 0-16,24 1 0,-24-25 16,0 24-16,0-23 15,0-1-15,0 0 0</inkml:trace>
  <inkml:trace contextRef="#ctx0" brushRef="#br0" timeOffset="-28187">919 899 0,'-24'-24'0,"0"24"0,0 0 16,-1 0 0</inkml:trace>
  <inkml:trace contextRef="#ctx0" brushRef="#br0" timeOffset="-26065">3991 77 0,'0'-24'0,"25"24"16,-25-25-16,-25 50 15,25 23 1,0 0-16,0 1 15,0 23-15,0 25 0,0 24 16,0 0 0,-24 339-16,24-315 15,0 24-15,-24 0 0,24-24 16,0 1-16,-24-25 16,24 0-16,0-1 0,-24-23 15,24 0-15,-25 0 0,25-25 16,0 1-16,0-25 15,-24 1-15,24-25 0,0 0 16,0 0-16,0-48 16,24 0-1,-24 0-15,25-1 0,-1 1 16,24 0-16,1 0 16,23 0-16,1 24 0,24-24 15,23 24-15,26 0 0,23 24 16,0-24-16,49 24 15,0 0-15,24-24 0,0 24 16,24 0-16,-24-24 16,24 25-16,-24-1 0,-1-24 15,-23 24-15,-24 0 0,-49-24 16,0 24-16,-48-24 16,-1 0-16,-47 0 0,-25 0 15,-48 0 1,24-24-16,-24 24 15,-1-24-15,-23 0 0,48 0 16,-24-1-16,0 1 16,24-24-16,0 24 0,0-25 15,0-23-15,24 23 16,-24-47-16,24-1 0,0 0 16,0-24-16,1 0 0,23-24 15,-24 0-15,0 0 16,1 24-16,-1-24 0,24 24 15,-24 24-15,-24-24 0,25 24 16,-1 25-16,-24-1 16,0 1-16,0-1 15,0 25-15,0-1 0,0 25 16,-24 0-16,-1 0 0,1-1 16,0 1-16,-24 24 15,23 0-15,-23-24 0,0 24 16,-25 0-16,-24 0 0,1-24 15,-25 24-15,-49-24 16,25 24-16,-48-25 0,-25 25 16,0-24-16,0 0 15,-23 0-15,-1 0 0,0 24 16,0-24-16,24-1 16,0 25-16,-144-24 15,216 24-15,1 0 0,24 0 16,25 0-16,-1 24 0,24-24 15,25 25-15,-25-25 16,49 24-16,0-24 0,0 24 16,0-24-16,24 24 15,24-24 1,0 24-16</inkml:trace>
  <inkml:trace contextRef="#ctx0" brushRef="#br0" timeOffset="-24568">3096 6415 0,'-72'48'16,"23"-24"-16,25 49 16,-24 24-16,24-25 0,-1 25 15,1 24-15,0 24 0,24-24 16,0 24-16,0 24 16,24 1-16,0-1 0,-24 0 15,25 1-15,-1-25 16,0 24-16,-24-48 0,0 24 15,0-24-15,0 24 0,0-48 16,0 24-16,-24 0 16,0-24-16,24-25 15,-25 25-15,1-48 0,24-1 16,0-24-16,0 0 0,0 0 16,24-48-1,25 24-15,23-24 0,1 0 16,72 0-16,0 0 0,49 24 15,48-25-15,24 25 16,48 0-16,25 0 0,24 0 16,24 0-16,24 0 0,0 0 15,1 25-15,-1-25 16,0 0-16,-24 0 0,-24 0 16,-24 0-16,-25 0 15,-24 0-15,-48 0 0,-24 0 16,-49-25-16,-24 25 0,-48 0 15,-24 0-15,-25 0 16,-24 0-16,1 0 0,-25-24 16,-25 0-1,1 0-15,0 0 16,0-1-16,-25 1 0,1-24 16,0-1-16,-1-23 15,25-1-15,0 1 0,0-1 16,24 1-16,0-25 15,24 0-15,0 0 0,24 1 16,-23-25-16,23 24 0,0-24 16,1 24-16,-25-24 15,24 24-15,-23-24 0,-25 25 16,24-1-16,-24 24 0,0-23 16,0 23-16,0 0 15,-24 25-15,-1 0 0,1-1 16,-24 1-16,-1 24 15,1 0-15,-25-1 0,-23 1 16,-49 0-16,-1 0 0,-23 24 16,-49-24-16,-24-1 15,-48 1-15,-24 0 0,-25 0 16,0 0-16,-48-1 16,0 1-16,-24 0 0,0 0 15,24 0-15,0-1 16,0 1-16,48 0 0,0 0 15,49 24-15,24 0 0,24-24 16,49 24-16,23 0 16,49 0-16,24 0 0,25 24 15,24-24-15,23 0 0,1 24 16,0-24-16</inkml:trace>
  <inkml:trace contextRef="#ctx0" brushRef="#br0" timeOffset="-23740">3629 7431 0,'0'-25'15,"0"1"-15,0 0 16,-25 0 0,1 24-1,0 0-15,0 0 0,0 24 16,-25-24-16,25 0 15,-24 24-15,23-24 0,1 24 16,0 1-16,24-1 16,0 0-16,24 0 15,0 0-15,1 1 0,-1-1 16,0 0-16,0 0 16,0 0-16,1 1 0,-25-1 15,-25 0-15,1-24 16,0 24-16,-24 0 0,23 0 15,-23-24-15,0 0 0,-1 0 16,25 0-16</inkml:trace>
  <inkml:trace contextRef="#ctx0" brushRef="#br0" timeOffset="-23351">3750 7358 0,'48'-48'16,"-24"23"-16,0 1 0,0 0 15,1 24-15,-25 24 32,-25 0-32,25 1 15,0-1-15,-24 24 16,24-24-16,-24 25 0,24-1 16,0-24-16,0 25 15,-24-25-15,24 0 0,0 0 16,0-48-1,0-24 1,24 24-16,-24-1 16,24-23-16,0 0 15,-24-1-15,25 1 0,-1 24 16,-24-25-16,24 25 0,0 24 16,0 0-1,1 24-15,-1 0 16,-24 1-16,24 23 0,-24 0 15,24 1-15,-24-25 16,0 24-16,0-23 0,0 23 16,-24-48-16</inkml:trace>
  <inkml:trace contextRef="#ctx0" brushRef="#br0" timeOffset="-23231">3798 7503 0,'0'-24'0,"0"0"16,0 0-16,0-1 15,24 25-15,0-24 0,25 24 16,-1 0-16,-24-24 0,25 24 16</inkml:trace>
  <inkml:trace contextRef="#ctx0" brushRef="#br0" timeOffset="-22857">4306 7237 0,'0'-24'0,"-24"24"16,24-24-16,0 0 15,-24 24-15,24 24 16,0 0 0,24 0-16,-24 24 15,0-23-15,24 23 0,-24 0 16,0-23-16,0 23 16,0-24-16,24 0 0,-24 1 15,0-1-15,-24-24 31,24-24-31,-24-1 0,24-23 16,-24 24-16,24-25 16,-25 1-16,25 0 0,0-1 15,25 1-15,-25 24 16,24-25-16,0 25 0,0 0 16,0 24-16,0 0 15,25 0-15,-25 24 0,0 0 16,0 1-16,-24-1 0,0 0 15,0 0-15,0 0 16,-48 25-16,0-25 0,-25 0 16</inkml:trace>
  <inkml:trace contextRef="#ctx0" brushRef="#br0" timeOffset="-21946">6072 10188 0,'24'-48'15,"-24"-25"-15,0 25 0,0 24 16,0-25-16,-24 1 0,0 24 16,-1 24-1,25 24-15,0 0 0,0 0 16,0 25-16,0-1 0,0 25 15,0-1-15,0 1 16,0 24-16,0-25 0,0 25 16,0-24-16,0-1 0,0 1 15,0-1-15,-24-23 16,24 23-16</inkml:trace>
  <inkml:trace contextRef="#ctx0" brushRef="#br0" timeOffset="-21520">5661 11180 0,'-49'0'0,"1"-24"16,-1 24-16,-23-24 15,-1 24-15,-23 0 0,23 24 16,0-24-16,1 24 16,-1 0-16,25 1 0,24 23 15,-1-24-15,25 24 0,25-23 16,23 23-16,25 0 16,23-23-16,25 23 0,24-24 15,1 0-15,23 1 0,-24-25 16,24 0-16,-23 0 15,-1 0-15,0-25 0,-24 1 16,-49 0-16,25-24 16,-48 23-16,-25-23 0,-24 0 15,-24-1-15,-1 25 0,-47-24 16,-1-1-16,-24 25 16,1 0-16,-25 24 0,24-24 15,0 24-15,25 0 16,-1 0-16,25 0 0</inkml:trace>
  <inkml:trace contextRef="#ctx0" brushRef="#br0" timeOffset="-21243">5104 11470 0,'-24'0'0,"0"25"16,0-1 0,24 0-16,0 0 0,0 0 15,-25 25-15,25-1 16,-24 25-16,24-1 0,-24 1 16,24-1-16,-24 25 15,24-24-15,-24-1 0,24 1 16,0-1-16,0 1 0,0-25 15,24 1-15,-24-1 16,24-24-16</inkml:trace>
  <inkml:trace contextRef="#ctx0" brushRef="#br0" timeOffset="-20902">6386 11664 0,'24'0'0,"-24"-24"0,0 48 15,-24 0 1,24 0-1,0 25-15,0-1 0,-24 25 16,24-25-16,0 25 0,0-1 16,0 25-16,0-24 15,0 23-15,0-23 0,0 24 16,0-25-16,0 1 16,0-25-16,0 1 0,-24-25 15,24 0-15,-24 0 0,0-24 16</inkml:trace>
  <inkml:trace contextRef="#ctx0" brushRef="#br0" timeOffset="-20687">4886 12728 0,'-72'25'0,"24"-25"0,-1 24 15,73 0 1,25-24-16,-1 0 0,25 24 15,23-24-15,25 0 0,0-24 16,24 24-16,1-24 16,-1 0-16,-24 24 0,24-25 15,-24 25-15,-24-24 0,-1 24 16,-47-24-16,-1 24 16</inkml:trace>
  <inkml:trace contextRef="#ctx0" brushRef="#br0" timeOffset="-19432">1185 12220 0,'25'0'0,"-1"0"15,0-24-15,0 24 0,0 0 16,-24-24-16,24 24 15,-24-24-15,-24 24 32,0 24-32,0-24 0,0 24 15,0-24-15,-25 24 0,25 1 16,0-1-16,24 0 16,0 0-16,0 0 0,24 25 15,0-25-15,0 24 0,25-24 16,23 25-16,-23-25 15,-1 24-15,0-23 0,-23-1 16,-1 24-16,-24-24 0,0 1 16,-24-1-16,-25 0 15,1-24-15,-1 24 0,1-24 16,0 0-16,-1 0 16,1-24-16</inkml:trace>
  <inkml:trace contextRef="#ctx0" brushRef="#br0" timeOffset="-19282">1089 12341 0,'48'-96'0,"-24"47"16,25 25-16,-1 0 0,0 0 15,1-1-15,-1 25 0,25-24 32,-1 24-32,-23-24 0,47 24 0,-47 0 15,-25 0-15,0 0 16</inkml:trace>
  <inkml:trace contextRef="#ctx0" brushRef="#br0" timeOffset="-18946">1814 12220 0,'0'25'0,"24"-25"16,-24 24-16,-24 0 15,24 0 1,-24-24-16,24 24 0,0 25 15,0-25-15,0 0 16,0 24-16,24-23 0,0 23 16,1-24-16,23 0 0,-24-24 15,25 25-15,-25-25 16,0 0-16,24-25 0,-23 1 16,-1 0-16,-24-24 0,0-1 15,0 1-15,0-1 16,-24 1-16,-1 0 0,1 24 15,0-25-15,-73-23 32,73 72-32,0 0 0,0 24 0,-1 0 15,25 0 1,0 0-16</inkml:trace>
  <inkml:trace contextRef="#ctx0" brushRef="#br0" timeOffset="-18466">2322 11954 0,'24'-24'0,"-24"0"16,0 0-16,0-1 15,25 25-15,-25 25 16,0-1-16,24 0 15,-24 0-15,24 25 0,-24-1 16,24 0-16,0 1 0,-24-1 16,0 1-16,0-1 15,0 0-15,0-24 0,0 1 16,0-1-16,0-48 31,0-1-31,25 1 0,-1-24 0,-24 24 16,24-25-16,0 25 15,0-24-15,-24 24 0,25-1 16,-1 25-16,-24 25 31,-24-1-31,-1 0 16,1-24-16,0 24 0,24 0 16,-24-24-16,24 25 0,24-25 31,-24 24-31,48-24 15,-23 24-15,-1-24 0,24 48 16,1-24-16,-25 1 16,24-1-16,0 0 0,-23 0 15</inkml:trace>
  <inkml:trace contextRef="#ctx0" brushRef="#br0" timeOffset="-18038">2806 11664 0,'-48'-73'0,"-25"1"0,25-1 15,-49 1-15,24 23 16,-48 25-16,1 0 0,-26 24 16,-23 24-16,0 24 0,-25 1 15,1 23-15,23 25 16,-23 0-16,48 24 0,0 0 15,24 0-15,24 0 16,48 24-16,1 0 0,48-24 16,24 24-16,25-24 0,23 0 15,1 0-15,48-24 16,0-25-16,24 1 0,0-25 16,24-24-16,25-24 15,-25 0-15,25-24 0,-25-24 16,0 0-16,1-49 15,-25 0-15,0 0 0,-24-24 32,-24-24-32,-25 0 0,-23 0 0,-1 0 0,-48 0 15,-24-1-15,0 25 0,-49 1 16,-24 23-16,1 24 0,-50 1 16,-23 23-16,-24 25 15,-1 0-15</inkml:trace>
  <inkml:trace contextRef="#ctx0" brushRef="#br0" timeOffset="-15987">4935 2762 0,'24'-24'0,"0"24"15,0 0 1,-24 24-16,25-24 16,-25 24-16,0 0 15,0 0 1,0 1-16,0 23 0,0 0 16,0 1-16,24 23 0,-24 1 15,0 24-15,0-25 16,0 49-16,0-24 0,0 0 15,0 24-15,0 0 0,0 0 16,24 0-16,-24 24 16,0-24-16,24 0 0,-24 24 15,0-24-15,0 0 16,0 0-16,0-25 0,0 25 16,0-24-16,0 0 0,0 24 15,0-24-15,-24-1 16,24 1-16,0 0 0,-24 96 31,24-120-31,0-1 0,0 1 0,0 0 16,0-25-16,0 0 0,0 1 15,0-1-15,0 1 16,0-1-16,0 0 0,0-24 16,0 25-16,0-25 15,-24 24-15,24-23 0,0-1 16,0-48-1,-25-1 1,25 1-16,0 0 0</inkml:trace>
  <inkml:trace contextRef="#ctx0" brushRef="#br0" timeOffset="-15772">4790 6608 0,'-24'0'15,"-1"0"-15,25 24 16,25 1 0,-25-1-16,24-24 15,0 24-15,0 0 0,0 0 16,25 0-16,-25 1 16,0-25-16,24 24 0,-23-24 15,-1 0-15,24 0 0,-24 0 16,25-24-16</inkml:trace>
  <inkml:trace contextRef="#ctx0" brushRef="#br0" timeOffset="-15627">5346 6705 0,'48'-24'0,"-23"0"16,-1-1-16,0 25 15,0 0-15,-48 25 32,0-1-32,-25 0 15,25 0-15,-24 0 0,0 0 16,-1 1-16,1 23 15,-1-24-15,-23 0 0</inkml:trace>
  <inkml:trace contextRef="#ctx0" brushRef="#br0" timeOffset="-14939">4983 7310 0,'24'24'31,"-24"0"-15,0 0-1,25 25-15,-25 72 0,24-49 16,-24 122-16,24-98 15,-24-23-15,0 24 0,24 0 16,-24-25-16,0 1 16,24-1-16,-24 1 0,0-25 15,0 1-15,0-1 0,0-24 16,0 0-16</inkml:trace>
  <inkml:trace contextRef="#ctx0" brushRef="#br0" timeOffset="-14541">4911 8713 0,'0'-24'0,"0"-1"15,24 50 1,-24-1-1,0 0-15,24-24 16,-24 48-16,24-24 0,-24 1 16,24-1-16,-24 0 0,25 0 15,-1 0-15,0 1 16,0-1-16,0-24 16,1-24-16,-1-1 0,0 25 15,0-24-15,0 0 16,1-24-16,-1 23 0,0 1 15,0 0 1,-24 0-16,24 24 16,-48 24 15,0 0-31,0 0 16,0 1-16,-1-1 15,1 0-15</inkml:trace>
  <inkml:trace contextRef="#ctx0" brushRef="#br0" timeOffset="-13961">5249 9801 0,'-24'-24'0,"24"0"15,0 0-15,0 0 32,0 48-17,0 0-15,0 97 32,0-73-32,0 1 0,0 23 0,0 1 15,0-1-15,0 1 16,0-1-16,0-23 0,0 23 15,24-23-15,-24-1 0,0 1 16,0-25-16,0 0 16,0 0-16,0 0 15</inkml:trace>
  <inkml:trace contextRef="#ctx0" brushRef="#br0" timeOffset="-13628">5032 10648 0,'24'0'47,"0"0"-32,0 24-15,25-24 16,-25 0-16,0 0 0,24 0 15,-23 0-15,23 0 16,-24 0-16,0-24 0,25 24 16,-25 0-16,-24-24 0,24 24 15,0-24-15,-48 24 47,0 24-47,0-24 0,-1 24 16,1 0-16,-24 0 0,24 1 15,0-1-15</inkml:trace>
  <inkml:trace contextRef="#ctx0" brushRef="#br0" timeOffset="-13024">7209 9632 0,'0'-24'0,"0"0"0,-24-1 15,24 1 1,0 48-16,0 1 16,0 23-16,0-24 15,-25 25-15,25 23 16,0 1-16,0-1 15,0 1-15,0 24 0,0-25 16,0 1-16,25 23 0,-25-23 16,24 0-16,-24-1 0,24 1 15,-24-1-15,0-23 16,24-1-16,-24 0 16,0 1-16,0-25 15,-24-48 1</inkml:trace>
  <inkml:trace contextRef="#ctx0" brushRef="#br0" timeOffset="-12616">7064 9438 0,'-25'0'16,"1"0"-16,0 25 15,0-1-15,0 24 0,-25-24 16,25 1-16,0-1 16,0 24-16,0-24 0,24 1 15,-25-1-15,25 0 0,-24 0 16,24 0-16,0 0 15,24-24 1,1 0-16,-1 0 16,0-24-16,24 0 15,-24 0-15,25 0 0,-1-25 16,1 25-16,-1-24 16,0 24-16,1-1 15,-25 1-15,0 24 0,0 0 0,1 24 16,-1-24-16,-24 49 15,24-25-15,-24 24 0,24 1 16,-24-1-16</inkml:trace>
  <inkml:trace contextRef="#ctx0" brushRef="#br0" timeOffset="-12087">6604 8084 0,'24'0'31,"-48"0"16,0 0-47,24 24 16,-24 0-16,-1 0 0,25 1 15,0-1-15,0 0 16,0 24-16,25-24 0,-1 25 16,24-25-16,1 24 15,-1-23-15,-24 23 0,25-24 16,-25 0-16,0 1 0,0-1 15,-24 0-15,0 0 16,-24 0-16,0 1 0,-25-25 16,1 0-16,24 0 15,-25 0-15</inkml:trace>
  <inkml:trace contextRef="#ctx0" brushRef="#br0" timeOffset="-11619">6531 8253 0,'0'-48'15,"25"24"-15,-25-25 0,24 49 16,-24-24-16,24 24 0,24 0 16,-23 0-16,23 0 15,0 0-15,25 0 0,-1 0 16,1 0-16,0 0 16,-25 0-16,25 0 0,-25-24 15,0 24-15,-23 0 0,-1 0 16,-24-24-16,-24 24 15,-1 0-15,1 0 16,0 24-16,0-24 16,0 24-16,-1 0 0,25 0 15,-24 1-15,24 23 0,-24-24 16,24 24-16,0 1 16,24-25-16,-24 24 0,24-23 15,1 23-15,-1-24 16,24 0-16,-24 1 0,25-1 15,-1-24-15,-24 0 0,25 0 16,-25 0-16,24-24 16,-24 24-16,-24-25 0,25-23 15,-25 24-15,0-25 0,0 1 16,-25 0-16,1-1 16,0 25-16,-24-24 15,23 24 1,-71-25-16,72 49 0,-25 0 0,25 0 15,0 24-15,0 1 16</inkml:trace>
  <inkml:trace contextRef="#ctx0" brushRef="#br0" timeOffset="-11411">7741 7987 0,'0'-24'0,"0"0"16,0 48 0,0 0-16,0 0 15,0 25-15,0-25 0,24 24 16,-24 1-16,0 23 0,24-24 16,-24 1-16,25-25 15,-25 24-15,0-23 0</inkml:trace>
  <inkml:trace contextRef="#ctx0" brushRef="#br0" timeOffset="-11170">8055 8205 0,'-24'0'0,"0"0"15,0 0-15,-25 0 0,1 0 16,0 24-16,24-24 15,-25 24-15,25-24 0,0 24 16,48 0 0,0-24-1,73 73-15,-49-49 0,1 0 16,-1 1-16,0-1 16,-23 0-16,-1 24 15,0-23-15</inkml:trace>
  <inkml:trace contextRef="#ctx0" brushRef="#br0" timeOffset="-9584">6991 7455 0,'0'24'16,"24"-24"-16,-24-24 31,24 0-31,-24-1 16,0 1-16,25 0 0,-25 0 15,0-25-15,24 1 16,-24-24-16,24-1 0,-24 0 15,24-48-15,-24 25 16,0-49-16,0-1 0,24 1 16,-24-24-16,0 0 0,0-1 15,25-23-15,-25 23 16,24 1-16,0 0 0,0-1 16,0 1-16,1 24 15,-1 0-15,0 0 0,0 24 16,-24 0-16,0 24 0,0 0 15,0 25-15,0-1 16,-24 0-16,0 1 0,24 24 16,-24-1-16,-1 25 15,25 0-15,-24 0 0,24-1 16,-24 25 0,24 25-16,-24-25 15,24 24-15,-24 0 16,24 0-16,-25-24 0,25 24 15,-24 1 1,24-1 0,-24-24-16</inkml:trace>
  <inkml:trace contextRef="#ctx0" brushRef="#br0" timeOffset="-9192">7185 3318 0,'-25'0'16,"1"-24"-16,0 24 15,0 0-15,0 24 16,-1-24-16,-23 24 15,24 1-15,-25-1 0,25 0 16,-24 24 0,24-23-16,-49 47 0,49-48 15,24 1-15,-24-1 0,48-48 32,0-1-17,0 1-15,1 0 16,-1 0-16,24 0 0,0-1 15,-23 1-15,23 0 16,0 24-16,1 0 0,-1 0 16,1 0-16,-1 48 0,0-23 15,25 23-15,-25 0 16,1 1-16,-1-25 0</inkml:trace>
  <inkml:trace contextRef="#ctx0" brushRef="#br0" timeOffset="-8406">8709 2036 0,'24'0'16,"-24"-24"-16,0 0 16,0 0-16,-24-1 15,-1 25-15,1 0 16,0 0-16,0 0 16,0 0-16,-1 0 0,1 25 15,0-1-15,24 0 16,0 0-16,0 0 0,0 1 15,0-1-15,24 24 0,0 0 16,1-23-16,-1 23 16,0 0-16,0-23 0,25 23 15,-25-24-15,-24 0 0,24 1 16,-24-1-16,0 0 16,-24 0-16,0-24 15,-1 24-15,-23-24 0,24 0 16</inkml:trace>
  <inkml:trace contextRef="#ctx0" brushRef="#br0" timeOffset="-8268">8539 2254 0,'49'-97'0,"-25"49"16,24-1-16,1 25 16,-25 0-16,24 24 0,1 0 15,-1-24-15,0 24 16,25 0-16,-25 0 0</inkml:trace>
  <inkml:trace contextRef="#ctx0" brushRef="#br0" timeOffset="-7945">9313 1964 0,'-24'0'31,"0"0"-31,0 24 16,0-24-16,24 24 15,-25 0 1,1 0-16,24 73 0,0-49 15,0-23-15,0 23 0,24 0 16,1 1-16,-1-25 0,24 0 16,-24 0-16,25 1 15,-1-25-15,0 0 0,-23 0 16,23 0-16,-24-25 16,0 1-16,1 0 0,-1-24 15,-24 23-15,-24-23 0,-1 0 16,1-1-16,0 25 15,-24-24-15,23 24 0,-23 24 16,0 0-16,24 0 16,-25 0-16,25 0 0,24 24 15,0 0-15,0 0 16,24-24-16</inkml:trace>
  <inkml:trace contextRef="#ctx0" brushRef="#br0" timeOffset="-7732">9870 1915 0,'0'-24'15,"0"0"-15,0 0 0,0 48 32,0 0-17,24 0-15,-24 25 16,0-1-16,24 0 0,-24 1 15,24-1-15,-24 0 0,24-23 16,-24 23-16,25-24 16</inkml:trace>
  <inkml:trace contextRef="#ctx0" brushRef="#br0" timeOffset="-7474">10208 2085 0,'0'-25'0,"0"1"0,0 0 15,-24 24 1,0 24 0,-24 0-16,23 1 0,-23-1 0,0 0 15,23 0-15,-23 0 16,24-24-16,0 24 16,0-24-16,24 25 0,24-1 15,24-24-15,-24 24 16,49-24-16,-25 24 0,25 25 15,-1-25-15,25 0 16,-24 24-16,-1 1 0,1-25 16,-25 24-16</inkml:trace>
  <inkml:trace contextRef="#ctx0" brushRef="#br0" timeOffset="-6638">11345 1552 0,'0'-24'16,"0"0"-16,0 0 0,0-25 15,0 1-15,0 0 16,0-1-16,25-23 0,-25-25 15,24 24-15,0-23 16,0-1-16,0 0 0,25 0 16,-1 1-16,0 23 0,25 0 15,0 25-15,-1 0 16,1 23-16,-1 1 0,1 24 16,-1 24-16,-23 25 0,23-1 15,-23 25-15,-1 24 16,1-1-16,-25 25 0,0 0 15,-24 24-15,0 0 16,0 1-16,0-1 0,0-24 16,0 0-16,0 0 0,0-25 15,0 1-15,0-24 16,0-1-16,24-23 0,-24-1 16,24 0-16,-24-23 15,24-25-15,-24-25 16,0 1-1</inkml:trace>
  <inkml:trace contextRef="#ctx0" brushRef="#br0" timeOffset="-6294">12265 2109 0,'-25'0'16,"1"0"-16,0 0 16,24 24 15,0 0-16,24-24-15,0 24 16,-24 0-16,25-24 16,23 25-16,-24-25 0,0 24 15,25-24-15,-1 0 0,-24 0 16,25 0-16,-25 0 16,24-24-16,-24 24 0,1-25 15,-1 1-15,0 24 16,-24-24-16,24 0 0,-24 0 15,24 24-15,-24-24 0,25 24 32,-25 24-17,0 0-15,0 0 0,0 24 16,0-23-16,-25 23 16,25-24-16,-24 0 0,0 1 15</inkml:trace>
  <inkml:trace contextRef="#ctx0" brushRef="#br0" timeOffset="-5507">12216 2931 0,'0'-24'32,"0"48"-1,0 0-15,0 1-16,0 23 0,24 0 15,-24 1-15,0-1 0,25 25 16,-25-1-16,0 25 15,24-24-15,-24-1 0,0 25 16,0-25-16,0 1 16,-24 0-16,24-1 0,-25-23 15,25 23-15,-24 1 0,24-25 16,-24 25-16,0-25 16,24 0-16,-24 1 0,-1-25 15,1 0-15,-24-24 0,-1 0 16,-23 0-16,24-48 15,-25 24-15,0-25 0,1 1 16,-1-1-16,1 25 16,23-24-16,1 0 0,24 23 15,-25 1-15,49 0 0,-24 0 16,24 0-16,0-1 16,0 1-16,0 0 0,0 0 15,24 0-15,-24-1 0,0 1 16,25 0-16,-25 0 15,24 24-15</inkml:trace>
  <inkml:trace contextRef="#ctx0" brushRef="#br0" timeOffset="-4944">11249 3488 0,'0'-25'0,"24"25"15,-24-24 1,24 24 0,-24 24-1,-24 1-15,0-1 0,24 0 16,-25 0-16,-23 0 0,24 25 15,0-25-15,-25 24 16,25-24-16,0 1 0,0-1 16,-1 0-16,1-24 15,48-24 1,1 0 0,-1-1-1,-24 1-15,24 0 0,0 0 16,0 24-16,1-24 15,-1 24-15,0 24 0,0-24 16,0 24-16,-24 24 0,25-23 16,-25 23-16,24-24 15,0 25-15,-24-25 0,24 0 16,-24 0-16</inkml:trace>
  <inkml:trace contextRef="#ctx0" brushRef="#br0" timeOffset="32181">11466 8761 0,'0'-24'0,"24"24"0,-24-48 16,0 23-16,0 1 0,0 0 16,-24 24-16,24-24 15,0 0 17,-24 24-32,-48 24 15,47-24-15,1 0 0,-24 24 16,-1 0-16,1-24 15,24 24-15,-25 1 0,25-25 16,0 24-16,0 0 0,24 0 16,0 0-16,24-24 15,0 24-15,25 1 0,-25-25 16,48 24-16,-23-24 16,-1 24-16,1-24 0,-1 24 15,0-24-15,-24 24 0,1-24 16,-25 25-16,0-1 15,-25 0-15,-23 0 16,24-24-16,-24 24 16,-1 1-16,1-25 0,24 0 15,-1 0-15,1 0 0,24-25 16</inkml:trace>
  <inkml:trace contextRef="#ctx0" brushRef="#br0" timeOffset="32568">11829 8858 0,'-24'24'16,"48"-24"31,-24-24-47,24 24 0,1-24 15,-1 24-15,0-25 16,0 1-16,0 24 0,0-24 16,-24 0-16,25 0 0,-25 0 15,-25-1 1,1 1-16,0 0 16,-24 24-16,24 0 0,-1 0 15,1 0-15,0 24 16,0 0-16,0 1 15,24 23-15,0-24 16,0 0-16,0 0 0,0 1 16,24-1-16,-24 0 15,24 0-15,0 0 0,0-24 16,25 25-16,-25-25 0,24 0 16</inkml:trace>
  <inkml:trace contextRef="#ctx0" brushRef="#br0" timeOffset="32774">12168 8495 0,'0'-24'0,"0"0"15,0-1-15,0 50 32,0-1-17,0 24-15,0-24 0,0 1 16,0 23-16,24-24 15,-24 0-15,0 25 0,24-25 16,-24 0-16,24 24 0,-24-23 16,25-1-16</inkml:trace>
  <inkml:trace contextRef="#ctx0" brushRef="#br0" timeOffset="33155">12482 8664 0,'24'0'0,"1"0"79,-1 0-79,0 0 15,24 0-15,-23 0 16,-1 0-16,0-24 0,0 24 15,0 0-15,1-24 16,-25 0-16,0 0 16,0-1-16,-25 25 0,1-24 15,0 24-15,-24 0 16,23 0-16,-23 0 0,24 0 16,0 24-16,-1 1 0,1-1 15,0 0-15,0 0 16,24 0-16,0 25 0,0-25 15,24 0-15,0 0 16,0 0 0,25 1-16,48-25 0,-49 0 0</inkml:trace>
  <inkml:trace contextRef="#ctx0" brushRef="#br0" timeOffset="33417">13160 8568 0,'0'-25'15,"-25"25"-15,1 0 16,0 0-16,0 0 16,0 0-16,-1 0 15,1 25 1,0-1-16,24 0 16,0 0-16,0 0 15,0 1-15,0-1 16,24 0-16,0 0 0,1 0 15,-1-24-15,24 0 16,1 0-16,-25 0 0,24 0 16,1 0-16,-1-24 15,0 0-15,-23 0 0</inkml:trace>
  <inkml:trace contextRef="#ctx0" brushRef="#br0" timeOffset="33609">13474 8350 0,'-24'-73'15,"24"49"-15,0 48 47,0 0-47,0 1 0,0-1 16,0 0-16,0 24 16,0 1-16,0-25 0,24 24 15,-24 1-15,0-1 0,24 1 16,-24-25-16,24 0 15</inkml:trace>
  <inkml:trace contextRef="#ctx0" brushRef="#br0" timeOffset="33772">13426 8689 0,'-49'-73'15,"25"49"-15,48 0 31,1 24-31,-1 0 16,24-25-16,0 25 0,1-24 16,-1 24-16</inkml:trace>
  <inkml:trace contextRef="#ctx0" brushRef="#br0" timeOffset="40480">13522 9656 0,'0'-24'0,"0"0"16,0 0-1,25-1 1,-25-23-16,24-25 0,0 25 0,-24 0 16,24-1-16,0-23 15,-24 23-15,0-23 0,0 23 16,0 25-16,0 0 16,-24 24-16,0 24 15,0 25-15,0 23 0,-1 1 16,1 23-16,24 1 15,0 24-15,24 0 0,1 0 16,23-24-16,-24 24 0,25 0 16,-1-24-16,-24-25 15,25 25-15,-49-49 0,24 25 16,-24-25-16,0-24 16,-24 1-16,-1-25 0,-23 0 15,24-25-15,-25 1 16,25-24-16,-24-1 0</inkml:trace>
  <inkml:trace contextRef="#ctx0" brushRef="#br0" timeOffset="42267">13426 9995 0,'0'-49'0,"0"25"15,0 0-15,0 0 16,0 0 0,24 24-16,-24-25 0,48 25 15,-24-24-15,25 0 16,-1 0-16,1 24 0,-1-24 15,25 0-15,-25 24 16,25-25-16,-25 25 0,-24-24 16,24 24-16,-23 0 0,-1 0 15,-48 0 17,-1 0-17,25 24 1,-24 1-16,24-1 15,-24 0-15,24 24 16,0 1-16,0-25 0,0 24 16,0-24-16,0 1 0,24-1 15,0 0-15,1-24 16,-1 0 0,0-24-16,0 24 15,0-24-15,-24-1 0,25-23 16,-25 24-16,0 0 0,0-25 15,-25 25-15,25 0 16,-24 0-16,0 0 16,0 24-16,24-25 0,-24 25 15,-1 0-15,50 0 63,-1 0-48,-24-24-15,24 24 16,-24-24 0,24 24 31,-24-24-32,24 24-15,1 0 16,-1 0-16,0 24 15,0-24-15,0 24 0,1 0 16,-1 1-16,0-1 16,0 0-16,-24 0 0,24 0 15,-24 0-15,0 1 0,0-1 16,0 0-16,-24 0 16,0-24-16,0 0 0,0 24 15,-1-24-15,1 0 16,0-24-16,24 0 0,-24 0 15,24 0-15,0-1 0,0-23 16,24 0-16,0-1 16,0 1-16,1 0 0,23-1 15,0 25-15,1-24 16,-25 48-16,24-25 0,1 25 16,-25 0-1,73 73 1,-97-49-16,0 0 15,0 1 1,24-50 15,0 25-15,-24-24-16,24 24 0,0-24 16,1 0-1,-1 24-15,-24-24 16,-24 24-1,24 24 1,-25 0-16,25 0 0,-24 0 16,24 1-16,0 23 0,0-24 15,0 0-15,0 25 16,24-25-16,1 0 0,-1 0 16,0 0-16,0-24 15,0 0-15,1 0 0,23 0 16,-24 0-16,24-24 0,-23 24 15,-1-48-15,0 24 16,0 0-16,-24-25 0,0 1 16,0-1-16,-24 25 15,-24-24-15,23 24 0,-23-1 16,0 1-16,-1 24 0,1 0 16,0 0-16,-1 0 15,25 24-15,0 1 0,24-1 16,0 0-1,24-24-15,0 24 0,0-24 16,1 24-16,23-24 0,0 0 16,-23 0-16,23 0 15,-24 0-15,0-24 0,0 0 16,1 24-16,-1-24 16,0 0-16,0-1 0,0 25 15,-24-24-15,25 0 0,-1 24 16,-24-24-16,24 24 15,0 0-15,0 24 0,1 0 16,-25 0-16,24 1 16,0 23-16,0-24 0,-24 0 15,24 1-15,-24-1 0,0 0 16,0 0-16,25-24 16,-25 24-16,0-48 31,0 0-16,0-24 1,0 23-16,24-23 16,-24 24-16,24 0 0,0-1 15,0 1-15,0 24 16,1 0-16,-1 0 0,0 24 16,0 1-16,-24 23 15,0-24-15,0 0 16,0 1-16,0-1 0,24 0 15,1-48 17,-1 24-32,-24-24 15,24-25-15,0 25 16,25 0-16,-25-25 0,0 25 16,0 0-16,0 24 15,25 0-15,-25 24 16,0 0-16,-24 1 15,24 23-15,-24 0 0,0-23 16,24 23-16,-24-24 0,0 25 16</inkml:trace>
  <inkml:trace contextRef="#ctx0" brushRef="#br0" timeOffset="42814">17296 9317 0,'-24'0'15,"24"-24"-15,-24 24 0,24-24 16,-24 24-16,24-24 0,-25 24 16,25-24-16,-24 0 15,24-1-15,-24 25 0,24-24 16,-24 24-16,0-24 15,-1 24-15,1 0 0,0 24 16,-24 0-16,24 1 0,-25-1 16,25 0-16,-24 24 15,23 1-15,1-25 0,24 24 16,0-24-16,0 25 16,0-25-16,24 0 0,1 0 15,23 1-15,-24-25 0,49 0 16,-25 0-16,0 0 15,1-25-15,-1 1 0,-24 0 16,25 0-16,-25-25 16,-24 1-1,0-145-15,-24 120 0,24 0 16,-24 25-16,-1 0 16,25-1-16,-24 25 0,24 0 15,0 48 1,0 0-16,0 25 15,0-1-15,24 25 0,-24-25 16,0 25-16,25-25 16,-1 24-16,-24-23 0,24-1 15,-24 1-15,24-25 16,0 0-16</inkml:trace>
  <inkml:trace contextRef="#ctx0" brushRef="#br0" timeOffset="43204">17441 9100 0,'25'-121'16,"-25"97"-16,0-1 0,24 1 15,-24 48 1,0 1 0,0-1-16,0 24 15,0-24-15,0 25 0,0-1 16,24 1-16,-24-25 0,24 24 15,0 0-15,-24 1 16,0-25-16,24 0 0,-24 0 16,0-48 15,0 0-31,0 0 16,25 0-16,-1-25 15,0 25-15,0 0 0,25 0 16,-25 24-16,24 0 15,1 0-15,-25 24 0,0 0 16,0 0-16,0 25 0,-24-25 16,0 24-16,-24-24 15,0 25-15,-24-25 0,-1 0 16,1-24-16,-1 24 0,-23-24 16,23 0-16,25-24 15</inkml:trace>
  <inkml:trace contextRef="#ctx0" brushRef="#br0" timeOffset="44993">11224 8350 0,'0'-24'16,"-24"24"15,-24 0-31,24 24 16,-25-24-16,1 0 0,-1 0 15,1 24-15,-24-24 16,23 0-16,1 0 0,-1 0 16,25 24-16,-24-24 15,24 0-15,-1 0 0,1 24 16,0-24-16,24 25 0,0-1 16,0 0-16,0 24 15,0-23-15,0 23 0,73 145 31,-25-120-31,-24 0 0,0 23 16,25 1-16,-25 0 0,24 0 16,-23 24-16,-1 0 15,0-25-15,0 25 0,0-24 16,0 0-16,1 0 16,-1-1-16,0-23 0,0-1 15,-24 1-15,24-25 0,1 1 16,-25-1-16,24-24 15,-24 1-15,24-1 0,-24 0 16,24-24-16,0 24 16,25-24-16,-25 0 15,24 0-15,1 0 0,23-24 16,1 24-16,217-73 16,-193 49-1,-25 0-15,1 0 0,-25 0 16,1 24-16,-25 0 15,-48 0-15</inkml:trace>
  <inkml:trace contextRef="#ctx0" brushRef="#br0" timeOffset="46558">10692 9898 0,'24'0'16,"1"0"15,-1 0-15,0 0-1,0 0 1,0 0-16,1 0 0,-1-24 16,0 24-16,0 0 0,0 0 15,0-24 1,-48 48 31,0-24-47,-24 24 15,24-24-15,-49 24 16,25-24-16,-49 24 0,24 1 16,-24-1-16,1 0 15,-1 0-15,0 0 0,0 1 16,25-1-16,-1 0 0,25 0 15,0-24-15,-1 24 16,25-24-16,48 0 47,0 0-31,1 0-1,-50 0 141,25-24-156,-24 24 16,24-24-16,-24 24 16,24-24-16,-24 0 15,24-1-15,0-23 16,-24 24-16,24-25 16,0 1-16,0-25 0,0 1 15,-25-1-15,25-23 16,-24-1-16,24-24 0,-24 0 15,0 24-15,-25-24 0,25 24 16,-24 1-16,24 23 16,-25 1-16,1-1 0,24 25 15,-25 23-15,25 1 0,-24 0 16,24 0-16,-1 24 16,25 24 15,25-24-16,-25 24 1</inkml:trace>
  <inkml:trace contextRef="#ctx0" brushRef="#br0" timeOffset="47229">10257 8471 0,'0'24'47,"0"0"-31,0 0-16,24 25 15,-24-25-15,0 24 0,24-23 0,-24 23 16,24-24-16,-24 24 16,25-23-16,-25-1 0,0 0 15,0 0-15,0 0 16</inkml:trace>
  <inkml:trace contextRef="#ctx0" brushRef="#br0" timeOffset="47637">10184 8906 0,'0'24'0,"24"-24"46,-24-24-30,25 24-16,-1-24 0,0 24 16,24-24-16,-23 24 0,23-24 15,0 24-15,-24-25 16,1 25-16,-1 0 0,0 0 16,0 0-16,-24 25 31,-24-25-31,0 0 15,0 24 1,-1-24-16,1 0 0</inkml:trace>
  <inkml:trace contextRef="#ctx0" brushRef="#br0" timeOffset="49563">9289 8543 0,'0'-24'16,"-24"24"46,0 0-46,24-24-16,-24 24 0,24-24 16,-25 24-16,1-24 15,-24 24-15,24-25 16,-25 1-16,1 0 0,-1 24 15,-23-24-15,-1-25 0,1 25 16,-1 0 0,1-24-16,23 24 0,1-1 15,-1-23-15,49 24 0,0-25 0,0 25 16,0-24-16,49 24 16,-25-25-16,24 25 0,1 0 15,-1 0-15,-24-25 0,25 25 16,-1 0-16,-24 0 15,1 0-15,-1-1 0,-24 1 16,0 0-16,0 0 16,-24 0-16,-1-1 0,1 1 15,-24 0-15,-1 0 0,1 24 16,0-24-16,-1-1 16,1 25-16,-1-24 0,1 0 15,24 24-15,0-24 0,24 0 16,0-1-16,0 1 15,0 0-15,24-24 0,24 24 16,-24-25-16,1 25 16,23-24-1,25-73-15,-73 72 16,0 25-16,-25-24 0,1 23 16,-24-23-16,-1 24 0,1 0 15,0 0-15,-1-25 16,-23 25-16,23 0 0,1 0 15,24-1-15,0 1 16,-1-24-16,25 24 0,0-25 16,25-23-1,-1 23-15,24 25 0,-24-24 16,25-1-16,-25 1 0,24 0 16,-23-1-16,-1 1 0,0 24 15,-24-25-15,0 25 16,0-24-16,0 23 0,-121-71 31,73 72-31,23-1 16,-23-23-16,24 24 15,0 0-15,-1-25 0,25 25 16,0-24-16,0 23 0,0-23 16,0 24-16,25 0 15,-25-25-15,24 25 0,0 0 16,0-24-16,0 23 0,1 1 15,-25 0-15,24 0 16,-24 0-16,0-25 0,-24 25 16,-1 0-16,1 0 15,0-1-15,-24 1 0,23 0 16,-23 0-16,24 0 0,0-25 16,-1 25-16,25-24 15,0 24 1,0-25-16,25-48 0,-1 49 15,-24 0-15,24-1 0,-24 1 16,24-1-16,-24 25 0,0-24 16,24 0-16,-24-1 15,0 25-15,0-24 0,-24 23 16,24 1-16,-24 0 16,24 0-16,-24 0 0,24-1 15,-24 1-15,24 0 16,-25 0-16,25 0 0,0-1 15,0 1-15,0 0 0,0 0 16,0 0-16,0-25 16,0 25-16,25 0 0,-25-24 15,0 23-15,24-23 0,-24 24 16,0-25-16,0 25 16,0 0-16,0-24 0,-24 23 15,24 1-15,0 0 16,-25 0-16,25 0 15,-24 24-15,24-24 16,0 48 0,0 0-1,0 0 1</inkml:trace>
  <inkml:trace contextRef="#ctx0" brushRef="#br0" timeOffset="49996">7814 3052 0,'-25'0'0,"1"-24"16,24 0-1,-24 24 1,24 24-1,-24-24 1,24 48-16,0-23 0,-24 23 16,-1 24-16,1-23 0,24 23 15,-24-23-15,0-1 16,0 1-16,24-1 0,-25-24 16,25 0-16,0 1 15,25-50 1,-1 1-16,0-24 15,24 24-15,-23-25 16,23-23-16,-24 23 0,0-23 16,25 23-16,-25-23 15,0-1-15,0 25 0,0-1 16,1 1-16,-1 24 0,0 24 16,24 0-16,1 48 15,-1 1-15,25-1 0,-1 49 16,1-1-16,-1 1 15,25 0-15,-24 24 0</inkml:trace>
  <inkml:trace contextRef="#ctx0" brushRef="#br0" timeOffset="53664">18723 7310 0,'-24'-25'0,"24"1"0,-24 24 16,24-24-16,-24 24 0,24-24 15,0 0 1,-24 24-16,48 0 15,0 0 1,24-24-16,1 24 16,169 0-1,-146-25-15,25 25 0,0 0 16,-25 0-16,25 0 0,-49 0 16,25 0-16,-25 0 15,-24 0-15,1 0 0,-25 25 16,0-1-16,0 0 15,-25 0-15,25 0 16,-24 0-16,24 25 0,0-1 16,0 1-16,24-1 0,1 25 15,-1-1-15,0 1 16,24-1-16,-23 25 0,23 0 16,-24 0-16,0-1 15,1 1-15,-25 0 0,24-25 16,-24 25-16,0 0 0,0-24 15,0 23-15,24-23 16,-24 24-16,0-25 0,0 1 16,24-1-16,-24 1 15,0-1-15,24-23 0,-24-1 16,25-24-16,-25 1 16,0-1-16,0 0 0,24-24 15,-48 0 48,-1-24-48,1 24-15,-24 0 0,-1 0 16,1 0-16,-25 0 16,1 0-16,-25 0 0,25 0 15,-49 0-15,24 0 16,0 0-16,0 24 0,25-24 15,-1 0-15,1 0 0,47 0 16,1 0-16,0 0 16,24-24-1</inkml:trace>
  <inkml:trace contextRef="#ctx0" brushRef="#br0" timeOffset="62752">9773 12075 0,'0'-97'16,"24"73"-16,0 0 15,-24 0-15,0 0 0,0-1 16,25 1-16,-25 0 0,-25 24 31,1 24-15,0 0-16,-24 25 15,23-1-15,-23 1 0,24-1 16,0 25-16,-1-25 0,25 25 16,0-25-16,25 24 15,-1-23-15,0-1 0,0-24 16,25 1-16,-1-1 16,25 0-16,-25-24 0,24 0 15,-23-24-15,-1 0 0,1-25 16,-1 25-16,-24-24 15,0-1-15,-24 1 0,25 0 16,-25 23-16,0-23 16,0 24-16,0 0 0,-25 24 15,25 24 1,0 24 0,0-24-16,0 1 0,0 23 15,0-24-15,25 24 16,-1-23-16,-24-1 0,24 0 15,0 0-15,0-24 16,1 0-16</inkml:trace>
  <inkml:trace contextRef="#ctx0" brushRef="#br0" timeOffset="63006">10692 11737 0,'24'0'0,"-48"24"31,0 0-31,0-24 16,24 24-16,-24 24 0,-1-23 15,1 23-15,0 0 16,24 1-16,0-1 0,0 1 16,0-25-16,0 24 0,24-24 15,0 1-15,1-1 16,23 0-16,0-24 0,1 0 15,-1-24-15,1 0 16,-1-1-16</inkml:trace>
  <inkml:trace contextRef="#ctx0" brushRef="#br0" timeOffset="63126">10982 11978 0,'-24'-24'0,"0"24"0,0 0 16,0 0-16,0-24 15</inkml:trace>
  <inkml:trace contextRef="#ctx0" brushRef="#br0" timeOffset="63353">10692 12027 0,'-24'0'0,"0"24"0,48-24 47,0-24-31,25 0-16,-1 24 0,0-25 15,1 1-15,23 0 0,-23 24 16,23-24-16</inkml:trace>
  <inkml:trace contextRef="#ctx0" brushRef="#br0" timeOffset="63546">11200 11785 0,'-24'-24'0,"24"0"16,0-1-1,24 25-15,-24-24 0,24 24 16,1-24-16,-1 24 16,24 0-16,1-24 0,-25 24 15,24-24-15,0 24 16</inkml:trace>
  <inkml:trace contextRef="#ctx0" brushRef="#br0" timeOffset="63672">11563 11567 0,'-24'0'0,"0"0"16,-1 0-16,1 0 15,-24 73 1,48-25-16,0 25 16,24-1-16,0 1 0,0 24 15,1 24-15,23 0 16</inkml:trace>
  <inkml:trace contextRef="#ctx0" brushRef="#br0" timeOffset="68527">12555 11446 0,'-49'-24'15,"49"0"-15,-24 0 0,0-1 16,0-23-16,24 24 0,0 0 15,0 0-15,0-49 16,0 49 0,0 0-16,24-1 0,0 25 15,0-24-15,25 24 0,-25 0 16,0 0-16,0 0 0,1 24 16,-1 25-16,-24-25 15,24 24-15,-24 25 0,0-25 16,-24 25-16,24-1 15,-24 1-15,24 0 0,-25-1 16,25 1-16,0-25 0,0 25 16,25-25-16</inkml:trace>
  <inkml:trace contextRef="#ctx0" brushRef="#br0" timeOffset="68686">12797 12245 0,'0'24'15</inkml:trace>
  <inkml:trace contextRef="#ctx0" brushRef="#br0" timeOffset="70315">9991 13091 0,'-25'0'15,"50"0"48,23-24-63,0 0 16,25 0-16,24-1 0,48-23 15,0 0-15,49-25 0,23 25 16,1-25-16,-24 1 15,23-1-15,-23 25 0,-1-1 16,-48 1-16,-24 24 16,-48-1-16,0 1 0,-25 0 15,-72 24 1,-25 24-16,1 0 16</inkml:trace>
  <inkml:trace contextRef="#ctx0" brushRef="#br0" timeOffset="70782">10015 13285 0,'24'0'16,"24"0"0,-23 0-16,47-24 15,1-1-15,48 1 0,0-24 16,24-1-16,24 25 0,25-24 16,-25-1-16,25 1 15,-1 0-15,-24 23 16,-48 1-16,0 0 0,-24 0 15,-49 0-15,1 24 0,-25-24 16,0 24-16,-48 0 16,0 0-16,0 24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6:12:21.3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102 1288 0,'-24'0'0,"24"-24"0,-25-1 15,25 1 1,25 24 0,-25 24-16,24 1 15,-24-1-15,24 0 16,0 24-1,49 49-15,-49-48 0,0-1 16,0 0-16,1 1 0,-1-1 16,0 0-16,0-23 0,0-1 15,-24 0-15,24 0 16,-24 0-16,25-24 16,-25-24-1,0 0-15,0 0 16,-25-25-16,1 1 0,0 0 15,0-1-15,-24-23 16,-1-1-16,1 1 0,-25-1 16,49 0-16,-24 1 15,23 23-15,1-23 0,0 24 16,24-1-16,0 1 0,24-1 16,25 1-16,-1 0 15,0-1-15,25 1 0,0-1 16,23 25-16,-23 0 15,24 0-15,-25 24 0</inkml:trace>
  <inkml:trace contextRef="#ctx0" brushRef="#br0" timeOffset="185">368 1336 0,'-48'49'15,"23"-25"-15,1 0 0,0 0 16,48-24-1,0-24-15,1 24 16,-1-24-16,24 24 16,0-24-16,1-1 0,-1 1 15,25 0-15,-25 0 0,1 0 16,23-1-16</inkml:trace>
  <inkml:trace contextRef="#ctx0" brushRef="#br0" timeOffset="491">1432 490 0,'24'-25'15,"-24"1"-15,25 24 16,-1 24 15,-24 1-15,72 71-16,-23-23 0,-25-25 15,24 25-15,1-1 16,-1 1-16,1 0 0,-25-25 16,0 0-16,0 25 0,0-49 15,0 24-15,-24-23 16,0 23-16,-24-24 0,0 0 15</inkml:trace>
  <inkml:trace contextRef="#ctx0" brushRef="#br0" timeOffset="660">1723 1433 0,'-49'0'0,"25"24"0,-24-24 15,23 0-15,1 0 16,48-24 15,1 0-31,-1 24 0,24-24 16,1-1-16,23 1 0,1-24 15,-1 24-15,1-25 16,-1 25-16,1-24 0,-25 23 16,1 1-16,-25-24 15</inkml:trace>
  <inkml:trace contextRef="#ctx0" brushRef="#br0" timeOffset="898">1190 635 0,'-48'-25'0,"0"1"0,-1 0 15,25 0-15,0 0 0,24 0 16,24-25-16,24 1 16,-23-1-16,47 1 0,-23 0 15,23-1-15,25 1 0,-25-1 16,25 25-16,-24 0 15,-1 0-15,1 0 16,-25 24-16,1 0 16,-1 24-16,-24 0 0</inkml:trace>
  <inkml:trace contextRef="#ctx0" brushRef="#br0" timeOffset="1602">1432 1917 0,'0'-24'15,"0"-1"-15,-24 25 0,0 0 16,24-24-16,0 48 31,24-24-31,-24 25 0,24 23 16,0-24-16,-24 49 15,25-25-15,-1 25 0,0-1 16,-24 25-16,24-24 0,0-1 16,-24 1-16,25-25 15,-1 25-15,-24-25 16,24-24-16,0 25 0,25-49 15,-25 24-15,24-24 0,1 0 16,-1-24-16,24 24 0,1-49 16,0 25-16,23-24 15,-23-1-15,24 1 0,-25 0 16,1-1-16,-1 25 16,-23 0-16,-25 0 0,0-1 15,-24 1-15,0 0 16</inkml:trace>
  <inkml:trace contextRef="#ctx0" brushRef="#br0" timeOffset="1859">2327 2086 0,'-24'0'16,"24"-24"-16,-24 24 15,48 0 16,0 0-31,1 0 0,47 24 16,-24 0 0,1 0-16,23 1 0,1-1 15,-25 0-15,25 0 16,-25 25-16,1-25 0,-25 24 16,-24 1-16,-24-1 0,-25 25 15,-23-25-15,-1 24 16,-24 1-16,1-25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3:41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13742 332 0,'0'-26'16,"-26"26"-16,26-25 0,-25 25 31,-1 0-31,-24-26 0,24 26 0,1 0 0,-26 0 15,26 26-15,-26-1 16,0 1-16,0 24 0,26-24 16,-1 25-16,-24 25 0,50-25 15,-26 25-15,26-25 16,26 25-16,24-25 0,-24-1 16,25 1-16,25-25 15,-25 24-15,25-24 0,0-26 31,-25 0-31,25 0 0,-25-26 0,0 1 0,-26 0 16,0-26-16,1 0 0,-26 0 16,0-25-16,-26 0 15,-24-77-15,-1 77 16,0 0-16,0 25 0,0 26 16,26-1-16,-26 1 15,26 25-15,-1 25 0,1 1 16,25 25-16,0-26 15</inkml:trace>
  <inkml:trace contextRef="#ctx0" brushRef="#br0" timeOffset="581">13386 1094 0,'0'25'79,"-25"0"-79,25 1 15,-26-1-15,26 1 0,-25 24 16,-1-24-16,1 25 15,0-26-15,25 26 0,-26-26 16,1 1-16,25-1 16,-26 0-16,26 1 0,0-1 15,0 1 1,26-1-16,25 0 16,-26-25-16,26 26 0,0-26 15,-1 0-15,1 0 16,25 0-16,-25 0 0,0 0 15,0 0-15,0 0 16,-26-26-16,0 26 0,1 0 16,-26-25-1,0 0 1,25 25 0,-25-26-16,0 1 0,0-1 15,0 1-15,0 0 16,0-1-16,0-25 0,-25 26 15,-1-26-15,26 26 16,-50-26-16,24 26 0,1-1 16,-1 1-16,1 25 15,0-26-15</inkml:trace>
  <inkml:trace contextRef="#ctx0" brushRef="#br0" timeOffset="1468">13970 255 0,'0'-25'15,"0"0"17,0-1-1,26 26-15,-1 0-16,0 0 0,26 0 15,0 0-15,0 0 16,0 0-16,-1 0 0,-24 0 15,25 26-15,-1-26 16,-24 25-16,-1 0 0,1 1 16,-1-1-16,-25 1 0,25-1 15,-25 26-15,26 0 16,-26-26-16,25 26 0,-25 0 16,0-1-16,26 1 0,-26-25 15,0 24-15,0-24 16,0-1-16,25 1 0,-25 24 15,0-24-15,-25-1 16,25 1-16,-26-1 16,1-25-1,-1 25-15,1-25 16,0 0-16,-1 0 16,1 0-16,-1 0 15,1 0-15,0 0 16,-1 0 15</inkml:trace>
  <inkml:trace contextRef="#ctx0" brushRef="#br0" timeOffset="2032">14351 992 0,'0'25'62,"26"-25"-62,-26 26 16,25-1 0,0 1-16,1-1 0,-1 0 15,1 26-15,-1-25 16,0 24-16,26-24 0,-25 25 15,-1-26-15,0 0 0,1 1 16,-1-1-16,-25 1 16,26-1-16,-1-25 0,-25 25 15,0 1 1,25-26-16,-50 0 62,0 0-62,-1 25 16,1-25 0,-1 0-16,1 0 15,0 0-15,-26 0 16,25 0 0,-24 0-16,-1 0 0,0 0 0,26 0 0,-26 0 15,0 0-15,26 0 16,-1 0-16,1 0 0</inkml:trace>
  <inkml:trace contextRef="#ctx0" brushRef="#br0" timeOffset="2815">14732 509 0,'-25'-25'0,"25"0"16,-26-1-16,26 1 16,-25-1-16,25 1 0,0 0 15,25 25-15,-25-26 0,26 1 16,-1-1-16,26 26 16,0-25-16,0 25 0,-1 0 15,1 0-15,25 0 16,-25 0-16,25 0 0,-25 25 15,25-25-15,-25 26 0,-25-1 16,24 1-16,-24 24 16,-1 1-16,1 0 0,-26 0 15,0 0-15,0-1 16,0 27-16,0-27 0,0 1 16,0 0-16,-26 0 0,26-26 15,-25 26-15,-1-26 16,26 1-16,-25-1 0,0 1 15,-1-26-15,1 0 16,-1 25-16,-24-25 0,24 0 16,1 0-16,-1 0 0,1-25 15,0 25 1,25-26-16,-26 26 0,26-25 16,-25 25-1</inkml:trace>
  <inkml:trace contextRef="#ctx0" brushRef="#br0" timeOffset="3434">15164 1068 0,'25'0'31,"-25"26"-15,26-26-16,-1 0 16,1 25-1,-1-25-15,0 25 0,1 1 16,25-1-16,-26 1 16,0 24-16,26-24 0,-25 25 15,-1-1-15,26-24 0,-26-1 16,-25 1-16,26-1 15,-26 0-15,25 1 0,-25-52 79,-25 26-33,-1 0-30,1 0 0,-1 0-16,1 26 15,-26-26-15,0 0 0,-25 0 16,25 0-16,-25 0 16,-25 0-16,24 0 0,27 0 15,-27 0-15,27 0 16,-1-26-16,0 26 0,26 0 15,-1 0-15,1 0 16</inkml:trace>
  <inkml:trace contextRef="#ctx0" brushRef="#br0" timeOffset="5376">14326 1703 0,'-26'0'32,"1"0"-17,0 0 1,-26 0-16,25 0 0,-24 0 15,-1 0-15,0 0 0,0 0 16,0 0-16,26 0 0,0 0 16,-1 0-16,1 0 15,25 26-15,-26-26 16,52 0 15,-1 0-31,-25-26 0,26 26 16,-26-25-1</inkml:trace>
  <inkml:trace contextRef="#ctx0" brushRef="#br0" timeOffset="6083">14123 306 0,'-26'0'0,"26"-25"16,-25 25-16,-1-26 16,1 26-1,0 26 1,-1-26-16,1 25 15,-1 1-15,1-1 16,25 0-16,0 1 16,-25 25-1,25-26-15,0 0 0,25 1 16,-25-1 0,25 1-16</inkml:trace>
  <inkml:trace contextRef="#ctx0" brushRef="#br0" timeOffset="6948">14656 332 0,'0'25'16,"-25"0"0,-1 1-16,26-1 15,0 1-15,-25-1 0,25 0 16,0 1-16</inkml:trace>
  <inkml:trace contextRef="#ctx0" brushRef="#br0" timeOffset="39547">9703 1957 0,'0'-25'15,"0"-1"-15,0-24 0,-25 24 16,-1 26-16,-25-25 16,1 25-16,-1 25 0,-25 1 15,-1-1-15,-24 26 16,25 0-16,-1 25 0,-24 25 16,50 1-16,0 25 0,26 0 15,25 0-15,0 0 16,51 0-16,25-25 0,0-1 15,26-25-15,25-25 0,-26 0 16,26 0-16,26-51 16,-26 0-16,0 0 0,-26-26 15,26-24-15,-25-1 16,-1-25-16,-24-1 0,-27-24 16,1-26-16,-25 0 0,-26 0 15,-51 0-15,25 0 16,-50 0-16,0 25 0,-26 26 15,-75-26 1,100 102-16,1 0 0,0 0 16,25 51-16,26-25 15</inkml:trace>
  <inkml:trace contextRef="#ctx0" brushRef="#br0" timeOffset="40297">9271 3278 0,'26'-25'16,"-26"50"-1,-26 0 1,26 1 0,-25-1-16,-1 1 0,-24 24 15,24 1-15,1 0 0,-26 0 16,26 0-16,-26-1 16,25 27-16,1-27 0,25 1 15,-25-25-15,25-1 16,0 0-16,0 1 0,25-26 15,0 0 1,26 0 0,0 0-16,0-26 0,25 26 15,0 0-15,26 0 16,-1 0-16,1 26 0,25-26 16,0 25-16,-25-25 0,25 26 15,0-1-15,-26-25 16,1 25-16,-26-25 0,-25 0 15,0 0-15,-26 0 16,0 0-16,1-25 0,-26 0 16,0-1-16,-26 1 0,26-26 15,-25 0-15,25 0 16,-25 1-16,-1-1 0,26 0 16,-25 0-16,25-25 0,-26 25 15,26 0-15,-25 26 16,0-26-16,-1 26 0,1 25 15,-26-26-15,0 26 16,26 0-16,-26 26 0,0-1 16,26 1-16,-1-1 15</inkml:trace>
  <inkml:trace contextRef="#ctx0" brushRef="#br0" timeOffset="41189">9347 2897 0,'0'25'31,"26"-25"-15,-26 26-1,25-26 1,1 25-16,-1-25 0,0 0 15,77 26 1,-51-26-16,0 0 0,-1 0 16,27 0-16,-27 0 15,1-26-15,0 26 0,0 0 16,-26-25-16,1 25 0,-1 0 16,-25-26-1</inkml:trace>
  <inkml:trace contextRef="#ctx0" brushRef="#br0" timeOffset="41722">9297 2414 0,'25'0'47,"0"0"-32,-25 26-15,26-26 16,-26 25-16,25-25 16,-25 26-16,-25-26 15,25 25 1,-26-25-16,1 0 0,0 0 15,-1-25-15,1 25 16,25-26 0,25 26-1,1-25 1,-1 25-16,0 0 16,1 0-16,-1 25 0</inkml:trace>
  <inkml:trace contextRef="#ctx0" brushRef="#br0" timeOffset="42160">9932 2516 0,'25'0'47,"0"0"-31,1 25-1,-1-25-15,1 26 16,-26-1-16,0 1 16,-26-26-1,1 0-15,-1 0 16,1 0-16,0 0 16,-1 0-16,1-26 0,25 1 15,0-1-15,0 1 16,25 25-16,1-25 15,-1-1-15,0 1 0,1 25 16,25 0-16,-26 0 16</inkml:trace>
  <inkml:trace contextRef="#ctx0" brushRef="#br0" timeOffset="43446">9170 2033 0,'-26'0'141,"26"-25"-141,-25 0 16,25-1-1,-26 26-15,26-25 16,0-1-16,0 1 0,0 0 0,26 25 16,-26-26-16,0 1 15,25-1-15,1 1 0,-1 0 31,0 25-15,26 25-16,-25-25 16,-1 25-16,0 1 0,1-1 15,-1 1-15,1-1 16,-1-25-16,-25 25 16,25-25-16,-25-25 46,0 0-46,26-1 16,-26 1 0,25 25-16,-25-26 0,26 1 15,-1 25-15,0-25 16,1 25 0,-1 0-16,1 25 15,-1 0 1,0 1-16,1-1 15,-26 1 1,25-26 0,1 0-1,-1-26 1,0 26-16,-25-25 0,26 25 16,-1 0-16,-25-26 0,26 26 15,-1 0-15,-25-25 16,25 25-16,1 0 15,-26 25-15,25-25 16,-25 26-16,26-26 0,-26 25 16,25 1-1,51 24 1,-50-50 0,-1 0-1,0 0-15,1 0 0,-1-25 16,1 25-16,-1 0 0,0 0 15,1 0-15,-1-25 16,1 25-16,-1 0 0,0 50 31,-25-24-15,0-1-16,0 1 16,0-1-1,0 0-15,-25-25 31,0 0 1,-1 0-17,1 0 1,25 26-16</inkml:trace>
  <inkml:trace contextRef="#ctx0" brushRef="#br0" timeOffset="47301">16307 3557 0,'25'0'0,"1"0"16,-1 0-16,-25-25 16,0 0-16,0-1 15,-25 1-15,25-1 16,-26 26-16,1-25 15,0 0-15,-1 25 0,1-26 16,-1 26 0,1 0-16,0 26 15,-1-1-15,1-25 0,25 25 16,0 1-16,-26-26 16,26 25-16,0 1 0,26-1 15,-1-25-15,1 25 0,-1-25 16,0 0-16,1 0 15,25-25-15,-26 25 0,26-25 16,-26-1-16,26 1 0,-26-26 16,1 26-16,-26-26 15,0 0-15,0 0 0,0 0 16,0 1-16,-26-1 16,1 25-16,25 1 0,-25 25 15,25 25 1,0 1-16,0 25 0,0-1 15,0 1-15,25 0 0,0 25 16,1-25-16,-1 0 16,1 0-16,-1-26 0,0 0 15</inkml:trace>
  <inkml:trace contextRef="#ctx0" brushRef="#br0" timeOffset="47619">16713 3456 0,'0'-26'0,"0"1"15,0 0 1,26 25 0,-1 0-1,1 0-15,-1 0 16,0 0-16,1 0 0,25 0 16,-26 0-16,-25-26 0,25 26 15,-25-25-15,0-1 16,-25 26-1,25-25-15,-25 0 0,-1 25 16,-25 0-16,26 0 0,0 0 16,-1 0-16,1 0 0,25 25 15,-26 0-15,26 1 16,0-1-16,0 1 0,0-1 16,0 0-16,26 1 15,-1-26-15,1 25 0,24-25 16,-24 0-16</inkml:trace>
  <inkml:trace contextRef="#ctx0" brushRef="#br0" timeOffset="47935">17171 3278 0,'0'-25'16,"-26"-1"-16,26 1 0,-25-1 16,25 1-1,0 50 1,25 1-16,-25-1 15,26 1-15,-1-1 0,0 0 16,1 26-16,-1-25 0,1-1 16,-1 0-16,0 1 15,1-26-15,-1 0 0,1 0 16,-26-26-16,25 26 16,-25-25-16,25 0 0,-25-26 15,0 25-15,0-24 0,-25 24 16,25-25-16,-25 26 15,-1 0 1,1 25-16,-1 25 16,26 0-1,0 26-15,26-25 0</inkml:trace>
  <inkml:trace contextRef="#ctx0" brushRef="#br0" timeOffset="48049">17780 3354 0,'26'-25'0</inkml:trace>
  <inkml:trace contextRef="#ctx0" brushRef="#br0" timeOffset="44263">12040 3176 0,'0'-25'16,"25"0"-16,1-1 16,-26 1-16,25-26 0,-25 0 15,25 0-15,1 1 0,-26-27 16,25 1-16,-25 0 16,0-26-16,0 1 0,0-1 15,0 26-15,-25 0 0,-1 25 16,-24 0-16,-1 26 15,-25 50-15,25 26 0,-25 0 16,25 50-16,25 26 16,1 0-16,25 26 0,0-1 15,25 1-15,-25 24 0,51 1 16,-25-25-16,-1 24 16,0-24-16,1-1 0,-1-25 15,-25 0-15,0-51 16,0 1-16,0-27 0,-25-24 15,-1-52 1</inkml:trace>
  <inkml:trace contextRef="#ctx0" brushRef="#br0" timeOffset="45414">11887 3634 0,'0'-51'0,"26"25"0,-1 1 15,-25 0 1,26-1-16,-1 1 15,0 25 1,1 0-16,25 0 0,-26 0 16,26 0-16,0 0 0,-26 0 15,0 25-15,26 1 16,-25-1-16,-1 0 16,0 1-16,-25-1 0,0 1 15,0-1-15,0 0 16,0 1-16,-25-26 15,0 0 1,25-26-16,0 1 16,0 0-16,0-1 0,0 1 15,25-1-15,0 1 16,1 25-16,-1-25 0,26 25 16,0-26-16,0 26 15,-26 0-15,26 0 0,0 0 16,-26 0-16,0 0 0,1 0 15,-26-25 32,-26 25-31,26 25 0,0 1-1,0-1-15,0 0 16,26 1-1,-1-1-15,26-25 16,-26 0-16,1 0 0,-1-25 16,26 25-16,-26-26 15,1 1-15,-26 0 16,-26-1 0,1 26-16,0-25 0,-1 25 15,1-26-15,-1 26 0,1-25 16,0 25-16,-1 0 15,52 0 17,-1 25-17,0-25-15,1 0 0,-1 0 16,26 0-16,-26 0 16,26 0-16,-25 0 0,24 0 15,-24-25-15,-1 25 16,1 0-16,-1 25 15,-25 1-15,0-1 16,0 1 0,0-1-16,0 0 15,25-25 1,1-25 15,-1 25-15,-25-25-16,26 25 0,-1 0 15,0 0-15,1 0 16,-1 25-16,1-25 16,-1 25-16,0 1 0,-25-1 15,26 1-15,-1-1 16,-25 0-16,26 1 0,-1-26 16,0 0-1,-25-26-15,26 1 16,-26 0-16,25-1 0,-25 1 15,26-26-15,-26 0 16,0 0-16,0 1 0,0-27 16,0 27-16,0-1 15,0 0-15,0 26 0,0-1 16,0 52 0,0-1-16,0 26 15,0-26 1,76 305-1,-51-279-15,-25 0 16,0 0-16,26-26 0,-26 1 16,0-1-16</inkml:trace>
  <inkml:trace contextRef="#ctx0" brushRef="#br0" timeOffset="45560">13792 3532 0,'-25'-51'0,"25"26"0,0-1 16,-25 1-16,50 25 31,0 0-15,1 0-16,-1 0 15,26 0-15,-26 0 0</inkml:trace>
  <inkml:trace contextRef="#ctx0" brushRef="#br0" timeOffset="46111">14275 3456 0,'-51'0'15,"26"0"-15,-1 0 16,52 0 15,-1 0-31,1 25 16,-1-25-16,0 0 15,1 0-15,-1 0 16,1-25-16,-26-1 16,-26 1-1,1 0 1,-1 25-16,1-26 0,-26 26 15,26 0-15,-1 0 16,-24 0-16,24 0 0,1 26 16,25-1-16,-26 0 15,26 1-15,0-1 0,0 26 16,26-26-16,-1 1 0,1-1 16,-1 1-16,26-1 15,0 0-15,-1-25 0,27 0 16</inkml:trace>
  <inkml:trace contextRef="#ctx0" brushRef="#br0" timeOffset="46787">14605 3430 0,'-25'-25'15,"-1"0"-15,1-1 0,0 26 16,25 26 15,25-1-31,0 0 16,1 1-16,-1-1 15,1 1-15,-1-1 16,0-25 15,-25-25-15,0-1 0,26 1-16,-1 25 15,-25-26-15,26 26 16,-1 0-1,0 26-15,1-1 16,-1 1-16,1-26 16,-1 25-16,0 0 0,26-25 15,0 26-15,0-26 0,0 0 16,-1 0-16,27 0 16,-27-26-16,-24 26 0,25-25 15,-26 0-15,-25-1 16,0 1-16,0-1 0,-25 1 15,-1 0-15,1-1 0,-1 26 16,-24-25-16,24 25 16,-25 0-16,26 0 0,0 25 15,-1 1-15,1-1 16,25 0-16,0 1 0,0-1 16,0 1-16,25-1 0,1 0 15,-1 1-15,0-26 16,1 25-16,-1-25 0,26 0 15,-26-25-15,26-1 0,-25 1 16,24-26-16,-24 26 16,-26-26-16,25 0 0,-25 0 15,0-25-15,0 25 16,-25 1-16,25-1 0,-26 25 16,26 1-16,0 0 15,-25 25-15,25 25 0,0 0 16,0 1-16,0 25 0,25-1 15,-25 27-15,26-1 16,-1 0-16,1 0 0,-1 0 16,0-25-16</inkml:trace>
  <inkml:trace contextRef="#ctx0" brushRef="#br0" timeOffset="86360">13767 4573 0,'0'26'32,"0"50"-1,0-25-31,0-26 16,0 26-16,25 0 0,-25 0 15,0-26-15,0 26 16</inkml:trace>
  <inkml:trace contextRef="#ctx0" brushRef="#br0" timeOffset="86839">13310 4624 0,'-26'-51'16,"26"26"-16,0-26 15,0 0 1,77-25-16,-27 51 0,27-1 0,-1 1 16,51 0-16,-26 25 0,26-26 15,26 26-15,-26 26 16,-26-26-16,1 25 0,0 26 16,-52-26-16,-24 26 15,-26-26-15,0 26 0,-51 0 16,0 0-16,-25-26 0,-26 26 15,26-26-15,-25 1 16,24-1-16,1 1 0,25-1 16,1-25-16,24 0 0,52 0 15,24 0 1,1 0-16,25 0 16,26 0-16,0 0 0,-1 0 15,1 25-15,-26 1 0,0-26 16,0 25-16,-50 1 15,-1-1-15,-25 0 0,0 1 16,-25-1-16,-26 1 16,-25-26-16,25 25 0,-25-25 15,0 0-15,-1 0 0,1 0 16,25 0-16,1 0 16,24 0-16,1-25 0</inkml:trace>
  <inkml:trace contextRef="#ctx0" brushRef="#br0" timeOffset="87270">15494 4853 0,'-25'-26'15,"-26"26"-15,26-25 16,-26 0-16,0-1 0,0 26 15,0-25-15,26 25 0,0 0 16,-1 0-16,1 0 16,25 25-1,0 1-15,0-1 16,-26 0-16,26 26 0,0-25 16,0-1-16,26 0 0,-26 1 15,25-26-15,1 25 16,-1-25-16,0 26 0,26-26 15,-25-26-15,-1 26 16,0-25-16,26-1 0,-25 1 16,-1 0-16,0-1 0,1 26 15,-26-25-15,25-1 16,-25 1-16,0 50 16,26 1-16,-26-1 15,0 1 1,0-1-16,25 0 0,0 1 15,1-1-15,-1-25 16</inkml:trace>
  <inkml:trace contextRef="#ctx0" brushRef="#br0" timeOffset="87470">15824 4472 0,'0'-26'0,"0"1"0,0 50 31,0 1-31,0-1 0,0 26 16,0 0-16,26 0 15,-26-1-15,25 1 0,-25 0 16,0 0-16,26 0 0,-26-26 16,0 0-16,0 1 15</inkml:trace>
  <inkml:trace contextRef="#ctx0" brushRef="#br0" timeOffset="87878">15748 4802 0,'0'-25'0,"-25"25"15,25-26-15,25 26 32,1 0-32,-1 0 15,77 0 1,-52 0-16,27 0 0,-27 0 15,27 0-15,-27 0 0,27-25 16,-27 25-16,-24-26 16,-1 1-16,1 25 0,-26-25 15,0-1-15,0 1 0,-26 25 16,-25-26-16,26 26 16,-26 0-16,26 0 0,-26 0 15,26 0-15,-1 26 16,1-26-16,-1 25 0,26 1 15,0-1-15,0 0 0,26 1 16,-1 25-16,1-26 16,24 0-16,-24 1 15,25 25-15,-26-26 0,26-25 16,-51 25-16,25 1 0,-50-1 16,-1-25-1,1 0-15,-26 0 16,0 0-16,1 0 0,-1-25 0,0-1 15</inkml:trace>
  <inkml:trace contextRef="#ctx0" brushRef="#br0" timeOffset="88815">16637 4751 0,'0'-25'31,"0"-1"-31,26 26 16,-26-25 0,25 25-16,-25 25 0,25-25 15,1 26-15,-26-1 16,25 1-16,-25-1 0,0 0 16,26 1-16,-26-1 15,0 1-15,0-1 0,0 0 16,0 1-16,0-52 31,0 1-15,0 0-16,0-1 15,0-25-15,0 26 0,0 0 16,25-26-16,0 25 0,1 1 16,-26 0-16,25-1 15,1 26-15,-1 0 0,0 26 16,1-1-1,-26 0 1,25-25-16,-25 26 16,26-26 31,-26-26-47,25 26 0,0-25 15,1 25 16,-1 0-31,1 25 16,-1-25-16,-25 26 0,25-1 16,1 1-16,-1-1 15,1 0-15,-1-25 16,26 26-16,-26-26 16,1 0-16,24 0 0,1 0 15,-25-26-15,-1 26 0,26-25 16,-26 0-16,1-1 15,-26 1-15,0-26 16,0 26-16,0-1 0,0-25 16,-26 26-16,26 0 0,-25 25 15,-1 0-15,1 0 16,0 0-16,-1 25 16,1 0-16,25 26 0,-26-25 15,1-1-15,25 26 16,-25-26-16,25 1 0,0-1 15,0 0 1,25-25-16,-25 26 0,25-26 16,1 0-16,-1 0 0,1-26 15,-1 1-15,0 25 16,1-25-16,-1-1 0,1 1 16,-1-1-16,-25 1 15,25 25 1,-25 25-1,0 1-15,0-1 16,26 1-16,-26-1 16,25 0-16,1-25 15</inkml:trace>
  <inkml:trace contextRef="#ctx0" brushRef="#br0" timeOffset="89127">17907 4650 0,'0'-26'0,"26"26"0,-26-25 16,0-1-16,25 52 31,-25-1-15,0 1-16,0-1 0,0 0 16,0 1-16,0-1 15,0 1-15,0-1 0,0 0 16,25-25-1,1-25 1,-1 0 0,26-26-16,-26 25 15,1-24-15,-26 24 0,25 26 16,1-25-16,-1 25 0,0 0 16,1 25-16,-1 1 15,1 24-15,-1 1 0,0 25 16,1 1-16,-1-1 15</inkml:trace>
  <inkml:trace contextRef="#ctx0" brushRef="#br0" timeOffset="51856">16967 8637 0,'0'-25'0,"0"0"16</inkml:trace>
  <inkml:trace contextRef="#ctx0" brushRef="#br0" timeOffset="51051">15418 8764 0,'25'0'0,"1"-25"15,-26 0-15,0-1 16,0 1-16,0-1 15,-26 1-15,1 25 0,0-25 16,-1 25-16,1-26 16,-1 26-16,1 0 0,0 26 15,-1-1-15,1 0 16,-1 1-16,26-1 0,0 1 16,0 24-16,0-24 0,26-1 15,-1 1-15,1-1 16,-1-25-16,26 25 0,0-25 15,-1 0-15,1-25 0,0 25 16,-26-25-16,1-26 16,-1 25-16,1-24 0,-26-1 15,0 0-15,0 0 16,0 0-16,-26 1 0,26-1 16,-25 25-16,25 1 0,-26 25 31,26 25-31,0 1 0,0-1 0,0 26 15,0 0-15,0 0 16,0-1-16,26-24 0,-26 25 16,25-1-16,1-24 0,-1-1 15</inkml:trace>
  <inkml:trace contextRef="#ctx0" brushRef="#br0" timeOffset="51382">15951 8714 0,'26'0'79,"-26"-26"-79,25 26 0,-25-25 15,26 25-15,-26-26 0,25 1 16,-25 0-1,0-1-15,-25 1 0,25-1 16,-26 26-16,1-25 0,-1 25 16,1 0-16,0 0 15,-1 0-15,1 25 0,-1-25 16,26 26-16,-25 25 16,25-26-16,0 0 0,25 1 15,-25-1-15,26 1 0,-1-1 16,1-25-16,-1 25 15,26-25-15</inkml:trace>
  <inkml:trace contextRef="#ctx0" brushRef="#br0" timeOffset="51717">16256 8510 0,'-25'0'16,"25"-25"-16,-26 25 0,1 0 15,0 0 1,50 25-1,0 1 1,-25-1 0,26 1-16,-1-1 0,1 0 15,-1 1-15,-25-1 0,25 1 16,-25-1-16,26 0 16,-1-25-1,-25-25 1,26-26-1,-26 26-15,0-26 0,0 26 0,25-26 16,-25 25-16,0 1 16,0-26-16,0 26 15,-25 25 1,25 25-16,0 1 0,25-1 16,-25 0-16,25 1 0</inkml:trace>
  <inkml:trace contextRef="#ctx0" brushRef="#br0" timeOffset="35419">9246 7901 0,'-26'0'0,"1"0"16,0 0 0,-1 0-16,1 0 0,-1 0 15,1 25-15,25 1 16,-25-1-16,-1 0 0,26 1 16,-25 25-16,25-26 0,25 26 15,-25-26-15,26 1 16,24-1-16,-24-25 0,25 25 15,-1-25-15,1 0 16,-25-25-16,24 0 0,1-1 16,-25 1-16,-26-26 0</inkml:trace>
  <inkml:trace contextRef="#ctx0" brushRef="#br0" timeOffset="35509">9246 7799 0,'-51'-25'0,"0"25"15,26 0-15,-1 25 16,26 1-16,0-1 0,0 0 15,26 26-15</inkml:trace>
  <inkml:trace contextRef="#ctx0" brushRef="#br0" timeOffset="36013">9881 7952 0,'0'-26'31,"0"1"-31,0-1 16,-26 1-1,1 25 1,0 25-1,-1-25-15,26 26 16,-25-1-16,25 1 0,-26-1 16,26 0-16,-25 1 15,25-1-15,0 1 0,0-1 16,25-25-16,1 25 16,-1-25-16,26 0 15,-26-25-15,1 25 0,-1-25 16,1-1-16,-1-25 15,0 26-15,1-26 0,-26 26 16,0-26-16,0-25 16,0 25-16,0 0 0,-26 0 15,1 26-15,25 0 0,-25-1 16,-1 26-16,26 26 16,0-1-16,-25 26 0,25 0 15,0-1-15,0 27 16,25-1-16,-25-25 0,26 25 15,-1-25-15,0-1 0</inkml:trace>
  <inkml:trace contextRef="#ctx0" brushRef="#br0" timeOffset="36458">10414 7977 0,'26'-25'0,"-26"-1"15,0 1 1,-26-1 0,1 26-1,-1 0 1,1 26-16,0-26 16,-1 25-16,1 1 15,25-1-15,0 0 16,-26 1-16,26-1 0,0 1 15,26-26-15,-1 25 16,1 0-16,-1-25 0,0 26 16,1-26-16,-1 0 0,1-26 15,-1 26-15,0-25 16,1 0-16,-26-1 0,25 1 16,-25-1-16,0 1 15,0 0-15,0-1 0,-25 26 16,25-25-16,0 50 31,0 1-31,0-1 0,25 0 16,-25 1-16,26-1 15,-1 1-15,-25-1 0,25 0 16,1 1-16,-1-26 16,1 0-16</inkml:trace>
  <inkml:trace contextRef="#ctx0" brushRef="#br0" timeOffset="36631">10821 7698 0,'-26'-51'0,"26"25"16,-25 1-16,25 0 15,-26 25-15,26 25 0,-25 0 16,25 26-16,0-25 16,0 24-16,0 27 0,25-27 15,-25 1 1,102 102-1,-77-153-15</inkml:trace>
  <inkml:trace contextRef="#ctx0" brushRef="#br0" timeOffset="37022">10795 7952 0,'-25'-26'16,"-1"1"-16,26-1 16,0 1-16,26 25 15,-1 0 1,26 0-16,-26 0 0,26 0 15,25 0-15,-25 0 0,0 0 16,25 0-16,-25 0 16,-26 0-16,1 0 0,-1 0 15,-25-25-15,0-1 16,-25 1-16,-51-1 31,50 26-31,-25 0 0,26 0 16,0 0-16,-1 26 15,1-1-15,25 1 16,25-26 0,-25 25-16,26-25 0,-1 25 15,0-25-15,26 0 16,-25 0-16,-1 0 0,0 0 16,1-25-16,-1 25 0,1 0 15,-26 25 1,25 1-16,-25-1 15,0 1-15,0 24 16,0 27-16</inkml:trace>
  <inkml:trace contextRef="#ctx0" brushRef="#br0" timeOffset="32060">11837 10390 0,'0'-25'15,"0"-1"1,0 52 15,0-1-15,0 0-16,0 1 0,-26-1 0,26 1 0,-25-1 16,25 0-16,-26-25 15,26 26-15,0-1 0,-25-25 16,25-25 15,0-1-31,25-24 16,-25 24-16,26-25 15,-1 1-15,-25-1 0,26 0 16,-1 0-16,0 26 0,1-26 16,-1 26-16,1 25 15,24 0-15,-24 0 0,-1 25 16,1 0-16,-1 26 15,0 0-15,-25 0 0,26 0 16,-1-1-16,-25 27 0,0-27 16,26-24-16,-26 25 15,0-26-15,0 0 0</inkml:trace>
  <inkml:trace contextRef="#ctx0" brushRef="#br0" timeOffset="32215">11862 10390 0,'-25'0'16,"50"0"-1,0 0-15,1 0 0,25 0 16,-1 0-16,1 0 16,25 0-16,1 0 0</inkml:trace>
  <inkml:trace contextRef="#ctx0" brushRef="#br0" timeOffset="32492">12548 10212 0,'0'26'31,"0"-1"-15,0 0-16,0 1 16,0 25-16,0-26 0,0 0 15,0 1-15,0-1 16,25 1-16,-25-1 0,26 0 16,-26-50 15</inkml:trace>
  <inkml:trace contextRef="#ctx0" brushRef="#br0" timeOffset="32859">12522 10339 0,'-25'-51'16,"25"26"-16,0 0 0,0-26 15,0 25-15,25 26 16,1-25 0,25 25-16,-26 0 0,0 0 15,26 0-15,-25 0 0,24 25 16,-24-25-16,-1 26 0,1-26 15,-26 25-15,25-25 16,-25 26-16,-25-1 16,-1-25-1,1 0-15,-1 0 0,1 0 16,0 25-16,50-25 31,0 26-31,1-26 0,25 25 16,-1-25-16,1 26 15,0-1-15,0-25 0,0 25 16,-26 1-16,0-1 0,-25 1 16,-25-1-1,0-25-15,-26 25 0,-25-25 16,-1 0-16,1 0 16,25 0-16,-25 0 0,25 0 15,1-25-15,24 25 0</inkml:trace>
  <inkml:trace contextRef="#ctx0" brushRef="#br0" timeOffset="33282">13462 10212 0,'-25'0'15,"-1"0"-15,26 26 16,-25-26-16,25 25 16,0 0-16,0 1 15,25-1-15,-25 1 0,26-1 16,-1 0-16,-25 1 16,26-1-16,-26 1 0,0-1 15,-26-50 16,26-1-15,-25 1-16,25-1 0,0 1 31,-26-51-31,26 25 0,26 26 0,-26-1 16,25 1-16,1-1 0,-1 26 16,0 0-16,1 26 0,-1-26 15,26 25-15,-26 26 16,1-26-16,25 1 0,-26 25 15,0-1-15,1-24 16,-26-1-16,25 26 0,-25-26 16</inkml:trace>
  <inkml:trace contextRef="#ctx0" brushRef="#br0" timeOffset="33428">13437 10339 0,'25'0'16,"1"0"-16,-1 0 16,26 0-16,0 0 15,-1 0-15</inkml:trace>
  <inkml:trace contextRef="#ctx0" brushRef="#br0" timeOffset="33793">14021 10238 0,'-25'-26'0,"-1"26"0,26-25 16,-25 25-16,25 25 31,25 26-15,1-26-16,-26 1 16,25 25-16,0-26 0,-25 26 15,26-26-15,-1 1 0,-25-1 16,0 0-16,26 1 15,-52-52 1,26 1-16,-25 0 16,-1-1-16,26-25 15,-25 1-15,0 24 0,-1-25 16,26 1-16,0-1 16,0 25-16,0 1 0,26 0 15,24 25-15,1 0 16,-25 25-16,24 0 0,1-25 15,0 51-15,-26-25 0,1-1 16,-26 26-16,-51-26 16,-25 26-16,-51-26 0</inkml:trace>
  <inkml:trace contextRef="#ctx0" brushRef="#br0" timeOffset="29107">10338 9018 0,'51'0'16,"-26"0"-1,1-25-15,-1 0 16,0 25-1,-25-26-15,0 1 16,-25 25 0,0 0-1,-26 0-15,0 0 0,-25 25 16,0 26-16,-1-26 0,1 26 16,0 25-16,0-25 15,0 51-15,-1-26 0,27 26 16,24-1-16,1 26 15,-1-25-15,26-1 0,26 1 16,25 0-16,-1-26 0,27 0 16,24-25-16,26 0 15,0-1-15,0-50 0,26 0 16,-26 0-16,0 0 0,0-50 16,-26-1-16,1 0 15,-26-25-15,0 0 0,-25-26 16,-26 0-16,-25 1 15,0-1-15,0-25 0,-25 26 16,-26-1-16,0 0 0,-25 1 16,0 50-16,-26-25 15,26 25-15,-25 0 0,-1 26 16,0 25-16,26-26 16,0 26-16,0 0 0,50 0 15,-24 26-15,24-1 0</inkml:trace>
  <inkml:trace contextRef="#ctx0" brushRef="#br0" timeOffset="29900">10186 10339 0,'-26'0'15,"26"-25"-15,-25 25 16,-1 25-16,1 1 16,0-1-16,-1 0 15,1 1-15,-1 25 0,1-1 16,0 1-16,-26 0 0,25 25 15,1-25-15,25 25 16,-25 0-16,-1-25 0,26 25 16,-25-25-16,25 0 0,0 0 15,0-26-15,0 26 16,0-26-16,25 1 0,-25-1 16,26-25-16,-1 0 15,26 0-15,0 0 0,25-25 16,0 25-16,0-26 0,26 26 15,-1 0-15,1 0 16,25 0-16,-25 0 0,25 0 16,-26 26-16,1-1 15,-26-25-15,0 26 0,0-1 16,-25-25-16,-25 0 0,-1 0 16,-50-25-1,-1-1-15,1-25 16,-1 1-16,1-1 15,0 0-15,-26 0 0,51-25 16,-26 0-16,1 25 0,25-25 16,0 25-16,0 0 15,-25 0-15,25 1 0,0 24 16,0 1-16,-26-1 0,1 1 16,-1 25-16,-24-25 15,24 25-15,-25 0 16,26 0-16,-26 0 0,26 25 15,-1-25-15,1 0 0,0 0 16,-1 25-16</inkml:trace>
  <inkml:trace contextRef="#ctx0" brushRef="#br0" timeOffset="30444">10059 9984 0,'0'25'16,"-26"-25"-16,26 25 16,0 1-16,0-1 15,0 1 1,26-1-16,-1-25 0,0 25 16,1 1-16,25-26 15,-1 25-15,1-25 0,25 0 16,-25 0-16,25 0 0,-25-25 15,0 25-15,0-26 16,0 1-16,-26 0 0,0-1 16,1 1-16,-26-1 15,0 1-15,-26 25 0,26-25 16,-25 25-16</inkml:trace>
  <inkml:trace contextRef="#ctx0" brushRef="#br0" timeOffset="30909">10135 9552 0,'0'-26'16,"0"1"15,25 25-15,-25 25-16,26-25 0,-1 26 15,0-1-15,-25 1 16,0-1-16,0 0 16,-25 1-16,0-1 15,-1-25 1,1 0-16,-1 0 16,26-25-16,-25 25 15,25-26-15,0 1 0,0 0 16,0-1-16,25 26 15,1 0-15,-1-25 16,1 25-16,-1 0 16</inkml:trace>
  <inkml:trace contextRef="#ctx0" brushRef="#br0" timeOffset="31256">10617 9476 0,'26'0'16,"-1"25"-1,1 0-15,-1 1 16,0-1-16,-25 1 15,0-1-15,0 0 16,0 1-16,-25-26 16,0 0-1,-1 0-15,1-26 16,-1 1-16,26 0 16,-25-1-16,25 1 0,0-1 15,0 1-15,25 0 0,1-1 16,-1 1-16,1 25 15,-1 0-15</inkml:trace>
  <inkml:trace contextRef="#ctx0" brushRef="#br0" timeOffset="34615">9500 10034 0,'-26'-25'15,"-24"25"-15,24 0 0,1 0 16,-26 0-16,-25 0 16,25 0-16,-25 0 0,-26 0 15,26 0-15,-26 25 16,1-25-16,-1 0 0,1 26 16,-103-26-1,128 0-15,0 0 0,0 0 16,25 0-16</inkml:trace>
  <inkml:trace contextRef="#ctx0" brushRef="#br0" timeOffset="34897">8255 9831 0,'0'-25'31,"-25"25"-31,-1 0 15,1 0-15,0 25 16,-1 1-16,1-26 16,-1 25-1,1-25-15,0 25 16,-1-25-16,26 26 0,-25-26 16,25 25-1,25 1-15,1-1 0,-1 0 16,26 1-16,0 25 0,-1-26 15,27 0-15,-1 1 16,0-1-16</inkml:trace>
  <inkml:trace contextRef="#ctx0" brushRef="#br0" timeOffset="49426">12929 8866 0,'0'-25'0,"0"-26"0,0 25 16,0 1-16,0 50 31,0 26-31,0-25 0,0 24 15,0 1-15,0 25 16,0-25-16,25 0 0,-25 0 16,26 0-16,-26-1 0,25-24 15</inkml:trace>
  <inkml:trace contextRef="#ctx0" brushRef="#br0" timeOffset="49858">12853 8993 0,'-77'-51'0,"27"-25"0,-27 0 15,27 0-15,-1-1 16,0 27-16,26-27 0,-1 27 16,26-1-16,26 0 15,24 26-15,1-1 0,51 1 16,-26 25-16,51 0 0,-25 25 16,25-25-16,0 26 15,-26-1-15,-25 26 0,1-26 16,-27 26-16,-24-26 15,-26 26 1,-127 51-16,76-77 0,-25 1 16,25-1-16,-25-25 15,25 25-15,26-25 0,-26 26 16,76-1 0,1-25-16,24 26 15,1-26-15,25 25 0,1 0 16,-1 1-16,-25-1 15,-1 1-15,1 24 0,-25-24 16,-1-1-16,-25 26 0,-25-26 16,-1 1-16,-25-26 15,1 0-15,-27 0 0,27 0 16,-27 0-16,27-26 16,-1 1-16,0 0 0,26-1 15,25-25-15,0 26 0</inkml:trace>
  <inkml:trace contextRef="#ctx0" brushRef="#br0" timeOffset="50055">13970 8536 0,'26'0'16,"-26"-26"-16,-26 26 31,26 26-31,-25-1 0,25 1 0,-26-1 16,26 26-16,0-26 15,-25 26-15,25 0 0,0 0 16,0-1-16,0-24 16,0 25-1,0-1-15,-25-24 0,25-1 0</inkml:trace>
  <inkml:trace contextRef="#ctx0" brushRef="#br0" timeOffset="50301">14402 8663 0,'0'-26'0,"0"1"0,0 0 15,-25 25 1,-1 0 0,1 0-16,-1 25 15,1-25-15,0 51 0,-1-26 16,26 1-16,-25-1 0,25 26 15,0-26-15,0 1 16,25-1-16,1 0 0,-1 1 16,26-26-16,0 0 15,-26 0-15</inkml:trace>
  <inkml:trace contextRef="#ctx0" brushRef="#br0" timeOffset="50445">14377 8815 0,'-51'0'0,"25"0"0,-24 0 16,75 0 15,26 0-31,-26 0 0,26 0 16,25 0-16</inkml:trace>
  <inkml:trace contextRef="#ctx0" brushRef="#br0" timeOffset="89900">13234 11711 0,'0'-26'16,"0"1"0,0 50-1,0 1-15,0-1 0,0 26 16,0 0-16,0 0 15,25-1-15,-25 27 0,0-27 16,0 1-16</inkml:trace>
  <inkml:trace contextRef="#ctx0" brushRef="#br0" timeOffset="90372">12903 11939 0,'-101'-76'15,"25"25"-15,-1-25 16,27 25-16,24 1 0,26-52 16,51 77-16,25-1 15,51 1-15,0-1 16,26 1-16,24 25 0,1 0 16,-25 0-16,24 25 0,-50-25 15,0 26-15,-25-1 16,-51 1-16,0-1 0,-51 0 15,-26 1-15,-25-1 0,-25 1 16,0-1-16,-26 0 16,1 1-16,-1-1 0,26-25 15,0 26-15,0-26 16,50 25-16,52 0 16,-1-25-16,26 26 0,25-1 15,26 1-15,-1-1 16,-25 0-16,26 26 0,-26-25 15,-25-1-15,0 0 16,-26 26-16,-25-25 0,0-1 16,-25 0-16,-26 1 0,0-1 15,-25 1-15,0-26 16,25 25-16,-25-25 0,0 0 16,25 0-1,0-51 1,76 26-16</inkml:trace>
  <inkml:trace contextRef="#ctx0" brushRef="#br0" timeOffset="91267">14605 11889 0,'0'-26'16,"-25"26"-1,-1-25-15,1 25 0,0 0 16,-1 0-16,1 0 0,-1 0 16,26 25-16,0 1 15,0 24-15,0-24 16,26-1-16,-26 26 16,25-26-16,1 1 0,-1-1 15,0 1-15,1-1 0,-1 0 16,1-25-16,-1 26 15,0-52-15,1 26 16,-26-25-16,25 0 0,-25-1 16,0-25-16,-25 26 15,-1 0-15,1-26 0,0 25 16,-26 1-16,25 0 16,1-1-16,-26 26 0,26 0 15,50 0 1,1 26-16,-1-26 15,26 0-15,0 25 0,25-25 16,0 0-16,-25 0 16,25 0-16,-25 0 0,0 0 15,-26 0-15,0-25 0,-25-1 32,-25 26-32,0 0 0,25-25 15,-26 25-15,1 0 16,-1 25-16,26 1 15,0-1-15,26 0 16,-26 1-16,25-1 16,1 1-16,-1-1 15,0 0-15,1-25 16,25 26-16,-26-26 16,0 0-16,1-26 0,-1 1 31,1 0-31,-1-1 15,-25-25-15,0 26 0,0 0 16,0-1-16,0 1 16,0 50-1,25 1 1,-25-1-16,26 0 0,-26 1 16,25-1-16,1 1 15,-1-1-15,0 0 0,-25 1 16,26-26-16,-1 0 0,1 0 15,-1 0-15,0-26 16,1 26-16,-1-25 0,-25-26 16,0 26-16,0-1 15,0-24-15,0 24 0,-25 1 16,25-1-16,-26 1 0,1 25 16,0 0-16,-1 0 15,1 25-15,25 1 0,0-1 16,0 1-1,25-1-15,1-25 16</inkml:trace>
  <inkml:trace contextRef="#ctx0" brushRef="#br0" timeOffset="91459">15875 11584 0,'0'-51'15,"0"26"-15,0-1 0,0 1 16,0-1-16,0 1 15,0 50-15,0 1 16,0 25-16,0-26 0,0 26 16,0 0-16,0-1 15,26 1-15,-26 0 0,0 0 16,0-26-16,0 26 16,0-26-16</inkml:trace>
  <inkml:trace contextRef="#ctx0" brushRef="#br0" timeOffset="91807">16129 11838 0,'26'0'63,"-1"0"-63,0 0 15,1 0-15,-1 0 0,26 0 16,-26 0-16,1-26 16,-1 26-16,-25-25 0,0 0 15,-25-1 1,-1 1-16,1-1 0,-26 26 16,26 0-16,-26 0 0,26 0 15,-1 0-15,1 0 16,-1 26-16,1-1 0,25 1 15,-25 24-15,25-24 16,0-1-16,25 26 0,0-26 16,1 1-16,-1-1 0,1-25 15,24 26-15</inkml:trace>
  <inkml:trace contextRef="#ctx0" brushRef="#br0" timeOffset="92100">16586 11685 0,'-25'-25'0,"25"0"16,-25-1-16,25 52 31,25-1-31,0 0 0,26 26 16,-25-25-16,24 24 0,-24-24 16,-1 25-16,-25-26 15,0 0-15,0 1 0,0-1 16,-25 1-16,-1-26 15,-24 0-15,24-26 0,1 1 16,-1-1-16,26 1 16,0-26-16,26 0 0,-1 1 15,26-1-15,0 0 0,25 26 16,0-1-16,0 1 16,-25 25-16,0 0 0,-26 25 15,-25 26-15</inkml:trace>
  <inkml:trace contextRef="#ctx0" brushRef="#br0" timeOffset="136118">11049 11914 0,'26'0'78,"24"0"-78,-24 0 16,25 0-16,25-25 0,0 25 15,26 0-15,-26 0 16,25 0-16,-24-26 0,-1 26 31,-25 0-31,-1 0 0,27 0 0</inkml:trace>
  <inkml:trace contextRef="#ctx0" brushRef="#br0" timeOffset="136495">11049 12143 0,'26'0'16,"-1"0"-16,0 0 15,1 0-15,-1 0 0,26 0 16,0 0-16,25-26 0,0 26 16,0 0-16,1 0 15,24 0-15,1 0 0,-1 0 16,-24 0-16,-1 0 16,0 0-16,-25 0 0,-26 0 15,1 0-15,-52 0 16</inkml:trace>
  <inkml:trace contextRef="#ctx0" brushRef="#br0" timeOffset="137590">10160 4472 0,'26'0'62,"-1"25"-62,0-25 0,26 0 16,25 0-16,1 0 16,-1 0-16,0 26 0,0-26 15,0 0-15,1 0 16,-27 0-16,-24 25 0,-1-25 16</inkml:trace>
  <inkml:trace contextRef="#ctx0" brushRef="#br0" timeOffset="137847">9957 4777 0,'0'25'0,"25"-25"16,1 0-1,-1 0-15,1 0 0,24 0 16,1-25-16,0 25 0,25 0 16,26 0-16,-26 0 0,26 0 15,-1 0-15,1 0 16,-26 0-16,0 0 0,-25 0 16,0 0-16,-26 25 15</inkml:trace>
  <inkml:trace contextRef="#ctx0" brushRef="#br0" timeOffset="-18581">559 941 0,'0'26'16,"25"-26"-1,-25 25 32,0 0-15,-25-25-32,25 26 0,-25-1 15,25 26-15,-26-26 16,26 26-16,-25 0 0,25 25 15,-26-25-15,1 25 0,25 0 16,-25 1-16,-1-1 16,26 0-16,-25 26 0,-1-1 15,26 1-15,-25-1 0,25 1 16,-25 25-16,-1-25 16,1 25-16,25-26 0,-26 26 15,1-25-15,0-1 16,-1-24-16,26 24 0,-25-25 15,-1 26-15,26-51 16,-25 25-16,25 0 0,0-25 16,0 0-16,0 0 15,-25-1-15,25 1 0,0 0 16,0-26-16,0 26 0,0-25 16,-26-1-16,26 0 15,0 1-15,26-52 47,-1 26-31,26 0-1,-26 0-15,26 0 0,25 0 16,0 0-16,51 0 0,0 0 16,26 0-16,25 0 15,25 0-15,25 0 0,26 0 16,26 0-16,-1 0 0,1 0 15,-1 0-15,26 0 16,0 0-16,-1 0 0,-24 0 16,-1 0-16,1 0 15,-26 0-15,0 0 0,-51 0 16,0 0-16,-51 0 16,-25 0-16,-25 0 0,0 0 15,-52 0 1,1 0-16,-25 0 0,-26-25 0,0 0 31,-26 25-31,1-26 16,-1 26-1,1-25-15,0-1 16,-1 1-16,1 0 16,25-1-16,-26-25 0,26 26 15,-25-26-15,25-25 0,0 0 16,0 0-16,0-26 15,-25 0-15,25-25 0,0 0 16,0-25-16,0 0 16,0-26-16,25 25 0,-25 1 15,25 25-15,1-25 0,-26 25 16,25 25-16,1-25 16,-1 51-16,-25-26 0,0 26 15,0 0-15,0 25 16,0 0-16,0 0 0,0 26 15,0 0-15,0-1 0,-25 1 16,-1 25 15,26-26 1,-25 26-32,25-25 15,-26 25 1,1 0-16,-26 0 0,0 0 15,1 0-15,-27 0 16,-24 0-16,-26 0 0,0 0 16,-51 25-16,0-25 0,-50 0 15,-1 26-15,-25-26 16,0 0-16,0 0 0,-25 25 16,25-25-16,-26 0 0,26 0 15,26 0-15,-1 26 16,0-26-16,26 0 0,25 0 15,26 0-15,0 0 16,25 0-16,25 0 0,26 0 16,0 0-16,25 0 15,25 0-15,1 0 0,50 0 78,-25 25-62,26-25-16,-1 0 16</inkml:trace>
  <inkml:trace contextRef="#ctx0" brushRef="#br0" timeOffset="-17840">1727 2186 0,'26'0'0,"-26"-26"16,-26 26 15,26 26-15,-25-1-16,25 26 15,-25 0-15,25 0 16,-26 25-16,26-25 0,-25 25 16,25 0-16,0-25 0,25 25 15,1-25-15,24 0 16,1-1-16,0-24 0,25-26 15,0 0-15,26 0 16,-26 0-16,0-26 0,1-24 16,-1 24-16,-25-25 0,-26-25 15,-25 25-15,0-25 16,0 25-16,-51-25 0,26 25 16,-26 1-16,26-1 15,-26 25-15,25 26 0,1-25 16,0 25-16,25 25 15,0 1 1,25-26-16,0 25 16</inkml:trace>
  <inkml:trace contextRef="#ctx0" brushRef="#br0" timeOffset="-17594">2794 2160 0,'0'-25'0,"26"25"15,-1-25-15,0 50 32,-25 0-32,0 1 15,0-1-15,0 26 0,0 0 16,0 0-16,0 25 15,0 0-15,0 0 0,0 0 16,0 1-16,0-1 16</inkml:trace>
  <inkml:trace contextRef="#ctx0" brushRef="#br0" timeOffset="-5285">1016 1475 0,'0'-26'15,"-25"26"-15,25-25 16,0 50 31,0 1-47,0-1 0,0 26 15,0 0-15,0-1 0,0 1 16,0 0-16,0 25 16,0-25-16,-26-26 0</inkml:trace>
  <inkml:trace contextRef="#ctx0" brushRef="#br0" timeOffset="-5075">661 1119 0,'-26'-127'0,"1"0"0,25 0 16,0 0-16,25 0 0,26 0 15,25 25-15,26 26 16,25 0-16,0 25 0,0 0 15,25 51-15,-25 0 0,-25 26 16,-1 25-16,-50-1 16,0 52-16,-51 0 0,-25-1 15</inkml:trace>
  <inkml:trace contextRef="#ctx0" brushRef="#br0" timeOffset="-4887">788 1449 0,'25'0'31,"0"-25"-31,26 25 0,0-26 16,0 26-16,25-25 15,0 25-15,0 0 0,1 0 16</inkml:trace>
  <inkml:trace contextRef="#ctx0" brushRef="#br0" timeOffset="-4522">1524 1525 0,'0'-25'0,"0"0"0,0-1 16,0 1-1,26 25-15,-1-26 16,0 26-16,1 0 16,-1 26-16,1-26 15,24 25-15,-24 1 0,-1 24 16,1-24-16,-1 25 16,-25-26-16,0 26 0,0-26 15,-25 26-15,-1-51 0,1 25 16,-1-25-16,1 0 15,0 0-15,25-25 16,0 0-16,0-26 16,0 25-16,25-24 0,26 24 15,-26-25-15,26 26 0,0 0 16,0-1-16,-1 1 16,1 25-16,-25 0 0,-1 0 15,0 25-15</inkml:trace>
  <inkml:trace contextRef="#ctx0" brushRef="#br0" timeOffset="-4156">2337 1525 0,'-25'-25'15,"-1"25"1,26-25-16,-25 25 15,-1 0-15,1 25 16,0 0 0,-1 1-16,26-1 0,0 1 15,0-1-15,0 26 16,0-26-16,26 1 0,-1-26 16,26 25-16,-26-25 0,26 0 15,0 0-15,0 0 16,-26-25-16,26 25 0,-26-26 15,-25 1-15,0-1 16,0 1-16,-25 0 0,-1-1 16,-24 1-16,-1 25 0,0-26 15,0 26-15,26-25 16,-26 25-16,26 0 0,25 25 16,25-25-1</inkml:trace>
  <inkml:trace contextRef="#ctx0" brushRef="#br0" timeOffset="-3798">2642 1475 0,'0'-26'0,"25"26"32,1 0-17,-1 26-15,0-1 16,1-25-16,-1 25 15,1 1-15,-26-1 0,0 1 16,0-1-16,0 0 0,0 1 16,-26-26-16,26 25 15,-25-25-15,25-25 16,0-1 0,0 1-16,25 0 0,-25-26 15,26 25-15,-1 1 0,0 0 16,26-1-16,-25 26 15,-1 0-15,0 0 0,1 26 16,-1 24 0,-25-24-16,26 25 0,-26-26 15,25 26-15,-25-26 0,0 1 16,25-1-16</inkml:trace>
  <inkml:trace contextRef="#ctx0" brushRef="#br0" timeOffset="-3605">3251 1322 0,'-25'-25'16,"25"-26"-16,0 26 0,-25-1 15,25 52 17,0 24-32,25-24 0,-25 25 15,25 25-15,-25-25 16,26-1-16,-1 1 0,-25 0 15,26 0-15,-26 0 0,25-26 16</inkml:trace>
  <inkml:trace contextRef="#ctx0" brushRef="#br0" timeOffset="-3053">3226 1627 0,'0'-25'0,"0"-1"0,0 1 16,25 25-16,1 0 15,-1 0-15,26 0 16,-26 0-16,26 0 0,0 0 16,0 0-16,0 0 0,25 0 15,-25 0-15,-26 0 16,26 0-16,-26 0 0,1 0 16,-1-26-16,0 26 15,-25-25-15,0 0 16,0-1-1,-25 26-15,25-25 16,0-1-16,-25 26 0,25-25 16,-26 25-16,1 0 15,-1 25-15,1 1 16,0-1-16,-1 1 0,26-1 16,-25 0-16,-1 1 15,26 25-15,0-26 0,0 0 16,0 1-16,26-26 15,-1 25-15,1-25 0,-1 26 16,26-26-16,-26 0 0,26 0 16,0-26-16,0 26 15,-26 0-15,0 0 0,1 0 16,-52 0-16,1 0 16,-26 0-16,26 0 15,-26 26-15,0-1 0,0-25 16,26 25-16,0 1 15,-1-1-15,26 1 16,0-1-16,26-25 0,-1 25 16,26-25-16,0 0 15,-1 0-15,1 0 0,25 0 16,1-25-16</inkml:trace>
  <inkml:trace contextRef="#ctx0" brushRef="#br0" timeOffset="-2261">4242 1602 0,'-25'0'0,"-1"0"16,1 0-16,50 0 47,1 25-32,-1 0 1,-25 1-16,25-1 15,-25 1 1,26-52 31,-1 26-31,-25-25-16,26 25 15,-1-26 1,0 26-16,1 0 0,-1 0 15,1 0 1,-1 0 0,0 0-1,1 0 1,-1 0-16,1 0 0,-1-25 16,0 25-16,1 0 15,-1-25-15,1 25 0,-1 0 16,-25-26-16,25 26 0,-25-25 15,-25 25 1,25-26-16,-25 26 16,-1-25-1,1 25-15,-1 0 0,1 0 16,0 25-16,-1-25 16,1 26-16,25-1 15,-26 1-15,26-1 16,0 0-16,26-25 15,-26 26-15,25-26 0,1 25 16,-1-25-16,0 0 0,26 0 16,-25 0-16,-1-25 15,26 25-15,-26-26 0,1 1 16,-1 0-16,0-1 16,1 1-16,-26-1 0,25 1 15,-25-26-15,0 26 0,0-26 16,0 26-16,-25-1 15,25-25-15,-26 26 0,26 0 16,0-1-16,-25 26 16,25 26-1,0-1-15,0 0 16,0 26-16,0 0 16,0 0-16,0 0 0,25-1 15,-25 1-15,26 0 16,-26 0-16</inkml:trace>
  <inkml:trace contextRef="#ctx0" brushRef="#br0" timeOffset="17731">661 1094 0,'0'25'78,"0"0"-31,0 1-16,0-1-15,25-25-16,-25 26 15,0-1 1,0 0-16,0 1 16,0-1-1,0 1-15,0-1 16,0 0-16,0 1 16,0-1-1</inkml:trace>
  <inkml:trace contextRef="#ctx0" brushRef="#br0" timeOffset="38549">6553 2516 0,'26'0'16,"-52"0"15,1 0-16,0 0-15,-26 25 0,25-25 16,-24 26-16,-27-1 16,27 1-16,-1-1 0,0 0 15,0 1-15,26-26 0,-1 25 16,26 1-16,0-1 16,26-25-16,-1 25 15,1-25-15,24 26 0,-24-26 16,25 25-16,-1 1 15,1-1-15,0 0 0,0 1 16,0 25-16,-26-26 16,26 0-16,-26-25 0,1 26 15</inkml:trace>
  <inkml:trace contextRef="#ctx0" brushRef="#br0" timeOffset="38863">6401 2846 0,'-25'-25'0,"-1"25"0,1-26 16,-1 26-16,1 0 0,25-25 15,-25 25-15,50 0 16,0 0-16,26 0 16,25 25-16,26-25 0,0 0 15,50 0-15,0 0 16,26 0-16,0 0 0,-26 0 15,1 0-15,-1 0 16,-50 0-16,-1 0 0,1 0 16,-127 0-1,-1 0 1,1 0-16,-1 0 0,1 0 16,0 26-16,-1-26 15,52 0 1</inkml:trace>
  <inkml:trace contextRef="#ctx0" brushRef="#br0" timeOffset="154264">2210 3989 0,'25'0'31,"-25"26"32,0-1-63,0 0 15,0 1-15,0-1 0,0 1 16,0 24-16,0 1 15,0 0-15,0 0 0,0 0 16,0-1-16,26 1 16,-26 0-16,0 0 0,0 0 15,0-1-15,0 1 0,0 0 16,0-26-16,0 26 16,0-25-16,25-1 0,-25 26 15,0-26-15,0 1 16,0-1-16,0 0 0,0 1 15,0-1-15,0 1 16,26-1 0,-26 0-16,0-50 62,0 0-46,25-1-1</inkml:trace>
  <inkml:trace contextRef="#ctx0" brushRef="#br0" timeOffset="154714">2007 5107 0,'25'0'62,"1"0"-62,-1 25 16,0-25-16,1 26 16,-1-26-16,1 25 15,-1-25-15,0 25 0,1-25 16,-1 26-16,1-26 16,-1 0-16,0 0 0</inkml:trace>
  <inkml:trace contextRef="#ctx0" brushRef="#br0" timeOffset="154926">2540 5081 0,'26'0'16,"-52"0"-1,1 26 1,-1-26-16,26 25 15,-25 1-15,0-26 0,25 25 16,-26 0-16,1 1 16,-1-1-16,26 1 0,-25-1 15</inkml:trace>
  <inkml:trace contextRef="#ctx0" brushRef="#br0" timeOffset="-16177">102 7520 0,'0'-26'0,"0"1"15,0 0-15,0-1 0,0 52 16,0-1 0,0 26-16,0 0 15,25 50-15,-25 1 0,0 25 16,0 0-16,26 51 0,-26-1 16,0 27-16,25-1 15,-25 25-15,25-24 0,1-1 16,-26 0-16,25-25 15,-25 0-15,26-26 0,-26-25 16,0-25-16,25-1 0,-25 1 16,0-51-16,0-1 15,-25-24-15,25-1 0,-26-25 16</inkml:trace>
  <inkml:trace contextRef="#ctx0" brushRef="#br0" timeOffset="-14973">254 7291 0,'51'0'0,"25"-25"16,26 25-16,25 0 0,0-26 15,76 26-15,0 0 16,51-25-16,51 25 0,0 0 16,50 0-16,26 0 15,26 0-15,25 0 0,-26 0 16,-25 25-16,25-25 0,-50 0 16,-26 26-16,-25-26 0,-26 0 15,-25 0-15,-50 0 16,-27 0-16,1 0 0,-51 0 15,-25 0-15,-51-26 16,-1 26-16,1 0 0,-51-25 16,-25 25-1,-1 0 1,26 25 0,0 1-1,0-1-15,0 1 16,0 24-1,0 1-15,0 0 0,0 0 16,0 50-16,0-24 16,0 24-16,0 26 0,0 0 15,0 0-15,0 26 0,26-1 16,-26 0-16,25 26 0,1 0 16,-26-26-16,25 26 15,0 0-15,-25-26 0,26 1 16,-26-1-16,0-25 15,25 0-15,-25-25 0,0-26 16,0 26-16,0-26 0,0-25 16,0-1-16,0 1 15,-25-25-15,25 24 0,-26-50 32,1 0-17,0 0-15,-1-25 0,1 25 16,-26 0-16,0-25 15,-25 25-15,0 0 0,-26-26 16,-25 26-16,-25 0 16,-51-25-16,-1 25 0,-50-26 15,-25 26-15,-51-25 0,0 25 16,-1 0-16,-50 0 16,26 0-16,-1 0 0,1 0 31,-1 0-31,51 25 0,0-25 0,51 0 0,0 0 15,51 0-15,0 0 0,51 0 16,-1 0-16,26 0 16,0-25-16,26 25 0,24 0 15,27-25-15,-1 25 16,0 0-16,26 0 16,-1 0-16,1 0 15,-1 0 1,1 0-16,0 0 15,-1 0-15,1 0 16,-1 0-16,1 0 16,0 0-16,-1 0 31,1 0-15,25-26-16,-26 26 15,1 0-15,25-25 47,25 25-47,1 0 0</inkml:trace>
  <inkml:trace contextRef="#ctx0" brushRef="#br0" timeOffset="-14443">1397 8891 0,'0'26'31,"0"-1"-31,0 1 0,0 24 15,0-24-15,0 50 0,0-25 16,0 25-16,0-25 16,0 0-16,0 25 0,0-25 15,0-26-15</inkml:trace>
  <inkml:trace contextRef="#ctx0" brushRef="#br0" timeOffset="-13958">1372 8942 0,'-51'-305'15,"51"255"-15,0-1 0,0 0 16,25 0-16,1 26 0,-1-1 16,26 1-16,25 0 15,0-1-15,1 26 0,24 0 16,-25 0-16,26 0 0,-26 26 15,0-1-15,-25 0 16,0 1-16,-26 25 0,-25-1 16,-25-24-16,-26 25 15,0-1-15,1-24 0,-27 25 16,1-26-16,0 26 0,25-26 16,0-25-16,26 26 15,0-1-15,-1-25 0,52 0 16,-1 25-1,26-25-15,25 0 0,0 0 16,0 0-16,26 26 0,-26-26 16,0 25-16,1 1 15,-1-1-15,-25 26 0,-26 0 16,-25-1-16,0-24 0,-25 25 16,-26-1-16,0-24 15,-25-1-15,0 1 0,-26-1 16,26-25-16,-26 0 15,26 0-15,25 0 0,0-25 16,1-1-16,50 1 0,0-1 16,0 1-16</inkml:trace>
  <inkml:trace contextRef="#ctx0" brushRef="#br0" timeOffset="-13521">3124 9044 0,'0'-76'15,"0"50"1,-25 1-16,0-1 0,-1 1 16,-25 0-16,26-1 0,-26 26 15,26-25-15,-26 25 16,26 0-16,-1 0 0,1 0 15,-1 25-15,1 1 0,0 24 16,25-24-16,-26 25 16,26-1-1,0 1-15,26 25 0,-26-50 16,25 25-16,0-26 0,1-25 16,-1 25-16,1-25 0,-1 0 15,0-25-15,1 0 16,-1-1-16,1 1 0,-26-1 15,25 1-15,-25-26 16,0 26-16,0-1 0,0 1 16,0 0-1,25 25-15,-25 25 16,0 0-16,26 1 0,-26-1 16,0 26-16,25-26 0,1 1 15,-26-1-15</inkml:trace>
  <inkml:trace contextRef="#ctx0" brushRef="#br0" timeOffset="-13275">3455 8917 0,'25'-26'0,"-25"1"16,0 0-16,0-1 15,-25 26 1,-1 0-16,1 0 0,-1 26 15,1-1-15,0 0 16,-1 1-16,1-1 16,-1 26-16,26 0 0,0-26 15,0 26-15,26-26 0,25 1 16,-26-1-16,26 1 0,0-26 16,-1 0-16,27-26 15,-27-25-15</inkml:trace>
  <inkml:trace contextRef="#ctx0" brushRef="#br0" timeOffset="-13083">3785 8561 0,'-26'-25'15,"1"-1"-15,25 1 0,-25 25 16,25 25 0,0 1-1,25 25 1,-25-26-16,0 26 0,25 0 0,-25-1 15,26 27-15,-26-27 0,0 1 16,0 25-16,0-50 16,0 25-16,0-26 0</inkml:trace>
  <inkml:trace contextRef="#ctx0" brushRef="#br0" timeOffset="-12819">3886 8891 0,'26'-50'16,"-1"-1"-16,-25 25 0,26 1 15,-1 25-15,-25 25 32,-25 1-32,-1-1 0,1 1 15,-1-1-15,1 0 16,0 1-16,-1-1 0,1-25 16,-1 26-16,26-1 31,26-25-31,-1 0 15,1 0-15,24 25 0,-24-25 16,25 26-16,-26-1 16,26-25-16,-26 26 0,1-1 15,-1-25-15</inkml:trace>
  <inkml:trace contextRef="#ctx0" brushRef="#br0" timeOffset="-12428">4394 8891 0,'-25'0'16,"50"0"31,1 26-32,25-26-15,-26 0 0,26 0 32,0 0-32,-1-26 0,-24 1 15,-26 0-15,0-1 0,-26 1 16,1 25-16,-26-26 16,0 1-16,1 0 0,-1 25 15,0 0-15,0 0 0,26 25 16,-26 0-16,26 1 15,-1-1-15,26 26 0,0 0 16,26 0-16,-1-26 0,0 26 16,26 0-16,0-26 15,0 0-15,25 1 0,-25-26 16,25 0-16</inkml:trace>
  <inkml:trace contextRef="#ctx0" brushRef="#br0" timeOffset="-12109">4775 8815 0,'-25'-51'16,"0"26"-16,50 50 15,0 1 1,-25-1-16,26 1 16,-26-1-16,25 0 0,-25 26 15,0-25-15,0-1 0,0 0 16,0 1-16,0-52 31,0 1-15,26 0-16,-1-1 0,0-25 15,1 26-15,-1 0 0,1-1 16,-1 1-16,0-1 16,26 26-16,-25 0 0,-1 26 15,0-1-15,-25 1 16,26-1-16,-26 26 0,25-26 15,-25 1-15,0 24 16</inkml:trace>
  <inkml:trace contextRef="#ctx0" brushRef="#br0" timeOffset="-11721">5741 8917 0,'0'-26'0,"0"1"16,0 0-16,0-1 0,0 1 15,-26 25-15,-25-26 16,26 26-16,-26 0 0,26 0 16,-26 26-16,26-1 15,-26 1-15,25-1 0,26 0 16,0 1-16,0 25 0,0-26 16,26 0-16,-1 1 15,26-26-15,-26 25 0,26-25 16,-25-25-16,24 25 0,1-26 15,0-24-15,0 24 16,0-25-16,-26-25 0,0 25 16,-25-25-16,0 0 15,0 0-15,-25 0 0,0 25 16,-1 0-16,1 26 0,-1-1 16,1 26-16,0 51 15,25 0-15,0 25 16,0 0-16,0 26 0,25 25 15,-25-26-15,51 26 16,-26 0-16,1 0 0</inkml:trace>
  <inkml:trace contextRef="#ctx0" brushRef="#br0" timeOffset="-11075">3632 9730 0,'-25'-26'15,"0"26"-15,-1 0 0,1 0 16,-1 0-16,1 26 0,0 24 16,-26 1-16,25 0 15,1 25-15,0-25 0,25 25 16,0 0-16,0-25 0,50 0 15,-24 0-15,25-26 16,-1 1-16,27-26 0,-27 0 16,27 0-16,-1-26 0,-25-25 15,-1 26-15,-24-51 16,-1 25-16,-25-25 16,0 0-16,-25-1 0,-1 27 15,-24-27-15,24 52 0,-50-26 16,25 26-16,0 25 0,26 0 15,-26 25-15,26 1 16,-1-1-16,1 0 0,25 1 16,25-1-16,-25 1 15</inkml:trace>
  <inkml:trace contextRef="#ctx0" brushRef="#br0" timeOffset="-10851">4318 9755 0,'0'-25'0,"0"-1"15,0 1 1,0 50 0,0 1-16,26-1 15,-26 0-15,0 26 16,0 25-16,0-25 0,25 25 15,-25-25-15,0 25 0,0-25 16,25 0-16</inkml:trace>
  <inkml:trace contextRef="#ctx0" brushRef="#br0" timeOffset="-10555">4140 9806 0,'-25'-51'0,"0"26"0,25-1 16,0 1 0,50 25-16,-24-26 0,50 26 15,-25-25-15,50 25 0,-24 0 16,24 25-16,1 1 16,-26-1-16,0 1 0,-25 24 15,0 1-15,-51 0 16,0 0-16,-26 0 0,-24-1 15,-27 1-15,1 0 0,-25-26 16,24 1-16,-24-26 16,-1 25-16,26-25 0,25 0 15,0-25-15,26 25 16,25-26-16</inkml:trace>
  <inkml:trace contextRef="#ctx0" brushRef="#br0" timeOffset="-10112">5614 10009 0,'-26'0'0,"1"-51"0,-26 26 16,0-1-16,26-24 15,-26 24-15,0 1 0,26-1 16,-1 26-16,1 0 0,0 0 15,-1 0-15,26 26 16,-25-1-16,25 26 0,-26-26 16,26 26-16,0-25 15,0 24-15,0-24 0,26-1 16,-26 1-16,25-1 0,1 0 16,-1-25-16,0 0 15,26 0-15,-25-25 0,-1 25 16,0-25-16,1-1 15,-26 1-15,25-1 0,-25 1 16,0 0-16,26-1 0,-26 1 16,25 50 15,-25 1-31,0-1 16,25 0-16,-25 26 0,26-25 15,-1-1-15,1-25 0,-1 25 16,0-25-16,1 0 15,-1 0-15,1-25 0</inkml:trace>
  <inkml:trace contextRef="#ctx0" brushRef="#br0" timeOffset="-9957">5817 9857 0,'0'-51'0,"0"0"16,0 0-16,0 26 16,0-26-16,-26 51 15,26 25 1,0 1-16,0 25 0,26-1 15,-26 1-15,25 0 0,1 0 32,-1 0-32,-25-1 0,25 1 0,1-25 0</inkml:trace>
  <inkml:trace contextRef="#ctx0" brushRef="#br0" timeOffset="-9524">5791 9933 0,'0'-26'15,"26"1"1,-1 25-16,1 0 0,24 0 16,-24 0-16,50 0 0,-25 0 15,0 0-15,25 0 16,-25 0-16,-1 0 0,1 0 16,0 0-16,-26 0 0,1-25 15,-26-1 1,-26 1-16,1-1 15,0 26-15,-26-25 16,25 25-16,1 0 0,0 25 16,-1-25-16,1 26 0,-1-1 15,26 1-15,0-1 16,0 0-16,0 1 0,26-1 16,-1-25-1,26 26-15,-26-26 0,1 0 16,25-26-16,-26 1 0,0 25 15,1-26-15,-1 1 16,-25 0-16,0-1 0,0 1 16,0-1-16,0 52 31,0 25-31,0-1 0,0 27 16,0-1-16,0 25 15,26 26-15</inkml:trace>
  <inkml:trace contextRef="#ctx0" brushRef="#br0" timeOffset="-9021">4318 10796 0,'0'-25'0,"0"0"15,26 25-15,-1 0 16,0 0-16,-25 25 16,0 0-16,0 1 0,26 25 15,-26-1-15,0 1 16,25 25-16,-25 1 0,0 24 16,0-25-16,26 1 15,-26-1-15,0 0 0</inkml:trace>
  <inkml:trace contextRef="#ctx0" brushRef="#br0" timeOffset="-8487">4140 11482 0,'-25'-25'0,"-26"25"0,-25 0 16,25 0-16,0 0 0,26 25 16,-26 1-16,26-1 15,-1 0-15,1 1 0,25 25 16,25-26-16,26 0 0,0 26 16,25-25-16,26-1 15,50 0-15,-25-25 0,51 26 16,-26-26-16,26 0 15,0 0-15,-51-26 0,0 26 16,0-25-16,-51 0 16,-25-1-16,-26 1 0,-25-1 15,-50 1-15,-1 0 0,-25-1 16,-1 1-16,-50-1 16,26 26-16,-26-25 0,0 25 15,0 0-15,25 0 0,1 25 16,24-25-16,-24 51 15,75-51-15</inkml:trace>
  <inkml:trace contextRef="#ctx0" brushRef="#br0" timeOffset="-8010">3836 11635 0,'0'25'47,"0"0"-47,25 1 0,-25 25 15,0-1-15,0 1 16,0 25-16,0 1 0,0-1 16,-25 0-16,25 26 0,0-26 15,0 0-15,0-25 16,0 0-16,0-1 0,0 1 16,0-25-16,25-26 15,-25 25-15,25-25 0,1-25 16,-1 25-16,1-26 15,-1 1-15,0 25 16,26-26-16,-25 26 0,24-25 16,1 25-16,0 0 15,0 0-15,25 0 0,26 0 16,-26 0-16,25 0 0,1 0 16,0 0-16,-1 0 15,-25 0-15,26 0 0,-51 0 16</inkml:trace>
  <inkml:trace contextRef="#ctx0" brushRef="#br0" timeOffset="-7694">5487 11787 0,'0'-25'15,"25"25"-15,0 0 32,-25 25-32,0 26 15,0 0-15,0-1 16,0 1-16,0 25 0,0 1 15,0-1-15,0 0 0,0 0 16,0 0-16,0 1 16,0-27-16,0 27 0,0-27 15,-25-24-15</inkml:trace>
  <inkml:trace contextRef="#ctx0" brushRef="#br0" timeOffset="155704">2388 6351 0,'0'-25'16,"25"50"46,-25 1-46,0-1-16,26 1 16,-26-1-16,0 0 0,0 1 15,25-1-15,-25 26 0,0 0 16,0 0-16,0-1 16,0 1-16,0 0 0,0 0 15,0 0-15,0-1 16,25 1-16,-25 0 0,0 0 15,0 0-15,0-26 0,0 26 16,0-26-16,0 1 16,0-1-16,0 0 0,26-25 15,-26-25 1,0 0 0</inkml:trace>
  <inkml:trace contextRef="#ctx0" brushRef="#br0" timeOffset="156299">2286 6250 0,'-25'0'0,"25"25"0,0 1 16,0-1-1,0 0-15,0 26 16,-26-25-16,26-1 16,0 0-16,-25 1 0,25-1 15,0 1-15,-25-1 0,25 0 16,-26 1-16,1-26 15,50-26 1,1 1 0,-1 0-1,0-1-15,1-25 0,-26 26 16,51-26-16,-26 26 16,0-1-16,-25 1 0,77-26 31,-52 51-31,0 0 0,1 26 15,-1-1-15,1 0 0,-1 1 16,0 25-16,26-1 16,-25 1-16,-1-25 0,0 24 15</inkml:trace>
  <inkml:trace contextRef="#ctx0" brushRef="#br0" timeOffset="158094">1727 5412 0,'0'25'47,"0"0"-47,0 1 15,0-1 1,0 26-16,26-26 0,-26 77 31,25 50-15,-25-101-16,0 0 0,0 0 0,0-26 15,0 26-15,0-26 16,-25 1-16,25-1 0,0 1 16,0-1-1,25-25 16,1 0-31,-1 0 16,26 0-16,0 0 0,-1 0 16,1 0-1,102 0-15,-52 0 0,-25 0 16,26 0-16,0 0 0,-26 0 16,0 0-16,0 0 15,0 0-15,-25 0 0,-25 0 16,-1 0-16,0-25 15,1 25-15,-26-26 94,-26 26-78,26-25-1,0-1 1,0 1-16,0 0 0,0-1 16,0-25-16,0 26 15,0-26-15,26-25 0,-26 25 16,0 0-16,25 1 16,-25-27-16,0 27 0,0-1 15,26 25-15,-26-24 16,0 24-1,0 1-15,0-1 0,0 1 0,-26 25 16,26-25-16,-25 25 16,25-26 15,-26 26-15,1 0 15,0 26-16,-1-26-15,1 0 0,-26 25 16,0-25-16,0 0 16,-25 25-16,0-25 0,0 0 15,0 26-15,-26-26 16,0 0-16,1 25 0,25-25 16,-1 0-1,-227 0 1,278 0-16,1 0 15,50 0 1,1 0 0,-1 26-1,0-26-15,1 0 16,-26 25-16,0 0 31</inkml:trace>
  <inkml:trace contextRef="#ctx0" brushRef="#br0" timeOffset="162704">4877 6504 0,'0'-26'0,"0"1"15,0 50 32,0 1-31,0-1-16,0 1 15,0 24-15,0 1 0,25-25 16,-25 24-16,26 27 0,-26-27 16,0 1-16,25 0 15,-25 0-15,0 0 0,0-26 16,0 0-16,0 1 16</inkml:trace>
  <inkml:trace contextRef="#ctx0" brushRef="#br0" timeOffset="162908">4648 6936 0,'0'25'16,"26"0"-1,-1-25-15,1 0 16,-26 26-16,25-26 0,0 25 15,1 1-15,25-26 0,-26 25 16,0-25-16,1 25 16</inkml:trace>
  <inkml:trace contextRef="#ctx0" brushRef="#br0" timeOffset="163069">5233 6961 0,'0'-25'16,"-26"25"-1,1 0 1,-1 0-16,1 25 0,-26 0 16,26 1-16,-1-1 0,1 1 15,0-1-15,-1 0 16</inkml:trace>
  <inkml:trace contextRef="#ctx0" brushRef="#br0" timeOffset="163872">4877 5564 0,'-25'0'0,"-26"0"0,25 0 16,1-25-16,-26 25 16,0 0-16,26 0 0,-26 25 15,0 0-15,1 1 16,24-1-16,-25 26 0,1 0 15,24 0-15,1 25 0,-1 0 16,26 0-16,0 0 16,0 1-16,51-1 0,0-25 15,25 25-15,26-25 16,-1-26-16,26 0 0,26 1 16,-1-1-16,1-25 0,24 0 15,-24-25-15,25-1 16,-26-24-16,0-1 0,-25 0 15,0-25-15,-25 0 16,0-1-16,-52 1 0,1-25 16,-25 24-16,-26-24 0,-26 25 15,-25 25-15,-25-25 16,-25 25-16,-1 25 0,-25 1 16,0 0-16,-25 25 15,25 0-15,0 0 0,0 0 16,25 25-16,0 0 0</inkml:trace>
  <inkml:trace contextRef="#ctx0" brushRef="#br0" timeOffset="164413">4775 6021 0,'0'-25'15,"-25"25"1,0 0 0,-1 0-1,1 25-15,-1 1 16,1-1-16,25 0 15,-25 1-15,25-1 0,0 1 16,25-1-16,0 0 16,1-25-16,-1 0 15,1 0-15,-1 0 0,26 0 16,-26-25-16,1 25 16,-1-25-16,0-1 0,1 26 15,-26-25-15,0-1 16,0 1-16,-26 25 0,1-25 15,0 25-15,-1 0 0,1 0 16,-1 0-16,1 0 16</inkml:trace>
  <inkml:trace contextRef="#ctx0" brushRef="#br0" timeOffset="164773">5080 5996 0,'0'25'47,"0"1"-47,0-1 16,0 0-16,0 1 15,26-1-15,-26 1 16,25-26-16,0 25 0,1-25 16,-1 0-1,1 0-15,-1 0 0,0 0 16,1-25-16,-26-1 0,25 1 16,-25-1-16,0 1 15,0 0-15,0-1 0,0 1 16,0-1-16,-25 26 15,25-25-15,0 0 16,-26 25-16</inkml:trace>
  <inkml:trace contextRef="#ctx0" brushRef="#br0" timeOffset="164985">5461 5742 0,'-25'0'16,"25"25"-1,0 1-15,25 50 16,-25-25 0,26-1-16,-26 1 15,25-25-15,-25 24 0,25 1 0</inkml:trace>
  <inkml:trace contextRef="#ctx0" brushRef="#br0" timeOffset="165126">5410 6047 0,'26'0'31,"-1"0"-31,26 0 15</inkml:trace>
  <inkml:trace contextRef="#ctx0" brushRef="#br0" timeOffset="165409">5918 5945 0,'0'-25'16,"-25"25"-16,0-26 0,-1 26 15,-25 0-15,26 0 16,0 0-16,-1 0 0,1 26 15,25-1 1,0 0-16,25 1 16,1-1-16,-1 1 15,0-1 1,1-25-16,25 25 0,-26-25 16,0 26-16,1-26 15,-1 25-15,-25 1 16,0-1-16,-25 0 15,-1-25-15,1 26 16,0-26-16,-1 0 0,1 0 16</inkml:trace>
  <inkml:trace contextRef="#ctx0" brushRef="#br0" timeOffset="165616">6045 5920 0,'-25'0'0,"25"25"16,0 0-1,0 1-15,0-1 16,0 1-16,0-1 16,25 0-16,1 1 0,-1-1 15,1 1-15,-1-1 16</inkml:trace>
  <inkml:trace contextRef="#ctx0" brushRef="#br0" timeOffset="165757">6096 5742 0,'-25'-26'31,"25"52"-16,0-1-15</inkml:trace>
  <inkml:trace contextRef="#ctx0" brushRef="#br0" timeOffset="166195">6452 5920 0,'-26'0'15,"1"-26"-15,0 26 16,-1 0 0,1 0-16,-1 0 15,1 0 1,25 26-16,-25-1 0,25 0 16,-26 1-16,26-1 15,0 1-15,0-1 16,0 0-16,26-25 15,-1 26-15,0-26 0,1 0 16,-1 0-16,1-26 16,24 26-16,-24-25 0,-1 0 15,1-1-15,-1 1 16,-25-1-16,0 1 0,0-26 16,0 26-16,-25-26 15,25 26-15,-26-1 0,26 1 16,-25-1-16,25 52 31,0 25-31,0-26 16,0 26-16,25-26 0,-25 26 15,26-26-15,-26 26 16,25-25-16</inkml:trace>
  <inkml:trace contextRef="#ctx0" brushRef="#br0" timeOffset="166572">6706 5996 0,'0'-26'0,"-26"1"16,52 25 15,-1 0-15,1 0-16,-1 0 15,0 0-15,1 0 0,-1 0 16,1-25-16,-1 25 0,-25-26 16,25 26-16,-25-25 15,-25-1-15,0 1 16,-26 25-16,25-25 16,1 25-16,-26 0 0,26 0 15,-1 0-15,1 25 0,0 0 16,25 1-16,-26-1 15,26 1-15,0 24 0,26-24 16,-1-1-16,0 1 16,1-1-16,-1 0 0,26 1 15,-26-26-15,26 0 0,0 0 16,-26 0-16</inkml:trace>
  <inkml:trace contextRef="#ctx0" brushRef="#br0" timeOffset="171848">5410 4446 0,'-25'0'0,"25"-25"16,-25 25-16,-1 0 16,26-25-1,-25 25-15,-1 0 16,1 0-16,0 0 0,-1 0 15,-25 0-15,1 0 16,-1 0-16,-25 0 0,-1 25 16,1-25-16,-25 0 15,-1 25-15,26 1 0,-26-26 16,26 25-16,-26 26 0,26-26 16,0 26-16,25 0 15,0 0-15,1 0 16,-1-1-16,25 1 0,26 25 0,0-25 15,0 0-15,0 0 16,26-26-16,25 26 0,-1-26 16,27 26-16,-1-25 15,51-1-15,-26-25 0,26 25 16,26-25-16,-1 0 16,1 0-16,-1 0 0,26-25 15,-26 25-15,1-25 0,-1-1 16,-25 1-16,25-1 15,-25 1-15,-25 0 0,25-1 16,-25 1-16,-1-1 16,1 1-16,-26 0 0,0-1 15,0 1-15,-25-1 0,0-24 16,25-1 0,-76 25-16,0 1 0,0-26 15,-51 26-15,1-1 0,-1 1 16,-25-26-16,-26 26 15,0-1-15,-25 1 0,26 0 16,-26-1-16,0 1 16,0-1-16,25 1 0,-25 25 15,26 0-15,-1 0 16,0 0-16,26 0 16,0 25-16,0 1 0,25-26 0,-25 25 15</inkml:trace>
  <inkml:trace contextRef="#ctx0" brushRef="#br0" timeOffset="172566">4471 4700 0,'0'-25'0,"0"0"31,-26 25-31,1 0 16,-1 0-1,1 25-15,0 0 0,-1 1 16,1-1-16,-1 1 15,26-1-15,-25 26 0,25-26 16,0 1-16,0-1 0,25 0 16,1-25-16,-1 26 15,26-26-15,-26 0 0,26 0 16,0 0-16,0-26 16,-26 26-16,26-25 0,-26 0 15,1-1-15,-26 1 0,0-1 16,0 1-16,-26 25 15,1-25-15,0-1 0,-1 26 16,-25 0-16,26 0 16,-26 0-16,26 0 0,-1 0 15</inkml:trace>
  <inkml:trace contextRef="#ctx0" brushRef="#br0" timeOffset="172919">4852 4700 0,'-26'26'31,"26"-1"-15,0 1-1,0-1 1,0 0-16,0 1 0,0-1 15,26 1-15,-1-26 0,-25 25 16,25-25-16,1 25 16,-1-25-16,26 0 15,-26-25-15,1 25 0,-1-25 16,1-1-16,-1 26 0,-25-25 16,25-1-16,-25 1 0,0 0 15,0-1-15,-25 1 16,0 25-16,-1-26 15,1 26 1,25 26-16,0-1 16</inkml:trace>
  <inkml:trace contextRef="#ctx0" brushRef="#br0" timeOffset="173112">5360 4573 0,'0'26'31,"0"-1"-31,0 1 16,0-1-16,25 0 0,-25 26 16,0-25-16,25 24 15,-25-24-15,0-1 0,0 1 16</inkml:trace>
  <inkml:trace contextRef="#ctx0" brushRef="#br0" timeOffset="173256">5309 4904 0,'-26'0'0,"26"-26"16,26 1-1,-1 25-15,1 0 16,-1 0-16,0-26 15,26 26-15</inkml:trace>
  <inkml:trace contextRef="#ctx0" brushRef="#br0" timeOffset="173417">5664 4802 0,'-25'0'16,"25"-25"0,-25 25-16,25 25 15,0 0 1,0 1-1,0-1-15,25 1 16,-25-1-16,25-25 16,-25 25-16</inkml:trace>
  <inkml:trace contextRef="#ctx0" brushRef="#br0" timeOffset="173762">5741 4726 0,'-26'0'0,"26"-26"15,-25 26 1,-1 0-16,1 26 16,0-26-1,25 25-15,-26 1 16,26-1-16,0 0 15,26-25-15,-26 26 16,25-1-16,0-25 0,1 26 16,-1-26-16,1 0 15,-1 25-15,0-25 0,1 0 16,-26 25-16,25-25 0,-50 26 31,-1-26-31,1 0 0,0 0 16,-1 0-16,1 0 15,-1 0-15,1-26 0</inkml:trace>
  <inkml:trace contextRef="#ctx0" brushRef="#br0" timeOffset="173957">5944 4777 0,'25'0'0,"-25"25"16,-25-25-1,25 25-15,0 1 0,-26-26 16,26 25-16,-25 1 16,25-1-1,25 0 1,1-25 0</inkml:trace>
  <inkml:trace contextRef="#ctx0" brushRef="#br0" timeOffset="174097">5944 4650 0,'0'-26'0,"-26"26"15,1 0 1,25 26 0,0-1-16,0 0 15</inkml:trace>
  <inkml:trace contextRef="#ctx0" brushRef="#br0" timeOffset="174522">6274 4827 0,'0'-25'16,"-25"0"0,-1-1 15,1 26-31,-1 0 15,26 26-15,-25-26 16,25 25-16,-25 0 16,25 1-16,0-1 0,0 1 15,0-1 1,25-25-16,0 25 0,1-25 16,-1 0-16,26 0 15,-26 0-15,26 0 0,-25-25 16,-1 0-16,0 25 0,1-26 15,-1 1-15,-25-1 16,0 1-16,-25 0 0,25-1 16,-26 1-16,1 25 0,25-26 15,-25 26-15,-1 0 16,26 26-16,0-1 16,0 1-1,0-1-15,0 0 0,26 1 16,-26-1-16,25-25 15,-25 26-15,25-26 16</inkml:trace>
  <inkml:trace contextRef="#ctx0" brushRef="#br0" timeOffset="175399">5715 3608 0,'-25'0'16,"25"-25"-1,-26 25-15,52 0 16,-1 0-16,1 0 15,24 0-15,1 0 16,0 0-16,25 0 0,26 0 16,-26 0-16,0 0 0,0 0 15,-25-26-15,0 26 16,0 0-16,-26 0 0,-50 0 31,-1 0-15,26 26-16,-25-26 15,25 25-15,0 1 16,0-1-16,0 0 0,0 1 16,25 25-16,-25-26 15,26 26-15,-1 25 0,-25-25 16,26 0-16,-1 25 0,-25-25 16,25-1-16,-25 1 15,26 0-15,-26 0 0,0-26 16,25 1-16,-25-1 15,0 0-15,-25-25 16</inkml:trace>
  <inkml:trace contextRef="#ctx0" brushRef="#br0" timeOffset="175605">6376 4319 0,'-26'0'15,"1"0"1,50 26 31,1-26-47,-1 25 16,0-25-16,26 26 15</inkml:trace>
  <inkml:trace contextRef="#ctx0" brushRef="#br0" timeOffset="175754">6655 4319 0,'0'-25'0,"25"0"0,-25-1 15,0 1 1,-25 50 15,25 1-31,-25 24 16,-1-24-16,1 25 0,-26-1 15</inkml:trace>
  <inkml:trace contextRef="#ctx0" brushRef="#br0" timeOffset="180673">7341 5742 0,'51'0'63,"-26"0"-48,26 0-15,0 0 0,-26 0 16,26 0-16,-26 0 15,26 0-15,-26 0 16,1 0-16</inkml:trace>
  <inkml:trace contextRef="#ctx0" brushRef="#br0" timeOffset="181100">7519 4827 0,'-26'0'15,"52"0"1,-1 0 0,0-25-16,26 25 0,-25 0 15,24 0-15,1 0 16,0 0-16,0 0 0,0 0 16,-26 0-16,0 0 0,-25 25 15</inkml:trace>
  <inkml:trace contextRef="#ctx0" brushRef="#br0" timeOffset="184013">7747 4853 0,'0'-26'0,"0"1"16,0 0-1,26-1-15,-1 1 16,0 25 15,-25 25-31,26-25 16,-1 51-16,1-26 0,-1 26 16,0-25-16,1 24 15,-1 27-15,1-27 0,-26 1 16,25 0-16,-25 25 15,0-25-15,0 0 0,-25 25 16,-1-25-16,1 0 0,-26-1 16,26 1-16,-26 0 15,0 0-15,-25-26 0,25 26 16,0-26-16,-25 1 16,25-1-16,0 1 0,1-1 15,-1-25-15,25 25 0,1-25 16,0 0-16,50 0 15</inkml:trace>
  <inkml:trace contextRef="#ctx0" brushRef="#br0" timeOffset="184367">8103 5462 0,'0'-25'16,"25"25"-16,1 0 16,-1 0-16,26 0 15,0 0-15,25 25 16,0 1-16,0 25 0,0-1 15,26 1-15,0 25 16,-26-25-16,0 25 0,0 1 16,-25-1-16,0-25 0,-26 25 15,-25-25-15,0-1 16,0 1-16,0 0 0,-25-26 16,-1 1-16,1 25 0,0-26 15,25 0 1,-26-25-16</inkml:trace>
  <inkml:trace contextRef="#ctx0" brushRef="#br0" timeOffset="184671">9500 6174 0,'0'-26'15,"0"52"17,0-1-32,0 0 15,0 1-15,0 25 0,0-1 16,25 1-16,-25 0 15,26 25-15,-26-50 0,0 24 16,25 1-16,-25-25 0,0-1 16,25-25-16</inkml:trace>
  <inkml:trace contextRef="#ctx0" brushRef="#br0" timeOffset="184925">9474 6326 0,'0'-76'15,"-25"0"-15,25-1 0,0 1 16,0 0-16,25 25 0,-25 0 16,51 1-16,-25 24 15,24 26-15,-24 0 0,25 26 16,-1 24-16,1-24 16,-25 25-16,-1-1 0,0 1 15,1 0-15,-26 0 16,0 0-16,-26-1 0,1-24 15,-26 25-15,0-26 0,26 0 16,-26-25-16,0 0 16,1 26-16,24-26 0,1 0 15</inkml:trace>
  <inkml:trace contextRef="#ctx0" brushRef="#br0" timeOffset="185333">10109 6351 0,'26'0'0,"-1"0"16,1 0-16,-26-25 16,-26 50 15,1-25-31,-1 26 0,1-1 15,0 26 1,-1-26-16,26 1 0,0-1 16,0 1-16,26-1 15,-1 0-15,0 1 0,26-1 16,25 1-16,-25-26 0,0 0 16,0 0-16,0-26 15,-1 26-15,-24-25 0,-26-1 16,0 1-16,-26 0 0,1-1 15,0-25-15,-26 26 16,0 0-16,0-1 0,0 1 16,1 25-16,-1 0 15,25 0-15,-24 0 0,24 25 16,26 1-16</inkml:trace>
  <inkml:trace contextRef="#ctx0" brushRef="#br0" timeOffset="185680">10897 6377 0,'25'0'0,"-25"-26"15,0 1-15,-25 0 16,-1 25-1,1-26-15,-26 26 0,26 0 16,-1 26-16,-24-26 16,24 25-16,26 0 0,-25-25 15,25 26-15,0-1 0,25 1 16,1-1-16,24 0 16,1 1-16,0-1 0,0-25 15,-26 26-15,26-1 16,-26-25-16,1 25 0,-26 1 15,-26-26-15,1 0 16,-26 25-16,0-25 16,1 0-16,-27 0 0,27 0 15,24-25-15</inkml:trace>
  <inkml:trace contextRef="#ctx0" brushRef="#br0" timeOffset="185903">11202 5996 0,'-26'0'15,"1"0"1,25 25-16,-26 1 0,26-1 16,0 0-16,0 26 0,26 0 15,-26 0-15,25 0 16,-25-1-16,26 1 0,-1 25 15,0-25-15,-25-25 16,26 24-16,-26-24 0</inkml:trace>
  <inkml:trace contextRef="#ctx0" brushRef="#br0" timeOffset="186509">11075 6529 0,'-26'-25'15,"26"-1"-15,0-24 0,0 24 16,0 1-16,0-1 0,26 1 16,24 0-16,-24-1 15,25 26-15,-1-25 0,1 25 16,0 0-16,25 25 0,-25-25 16,0 26-16,-26-1 15,26 0-15,-26 1 0,1-1 16,-26 1-16,0-1 15,0 0-15,0 1 0,0-1 16,-26 1-16,1-26 0,0 25 16,-1-25-16,1 0 15,-1 0-15,1 0 16,25-25-16,0-1 16,0 1-16,25-1 15,1-24-15,-1 24 16,1 1-16,-1-1 0,0 1 15,1 0-15,-1-1 0,1 26 16,-1 0-16,0 0 16,-25 26-16,26-26 0,-26 25 15,0 0-15,0 1 0,0 25 16,0-26 0,0 0-16,0 1 15,25-52 16,-25 1-31,26 0 16,-1-1-16,-25 1 16,25-26-16,26 26 0,-25 25 15,-1-26-15,26 26 16,-26 0-16,26 0 0,-26 26 16,1-1-16,-1 0 15,1 52-15,-26-27 16,0 1-16,0-25 0,0-1 15,0 0-15</inkml:trace>
  <inkml:trace contextRef="#ctx0" brushRef="#br0" timeOffset="186943">12573 6453 0,'51'-25'15,"-26"-1"-15,-25-25 0,26 26 16,-26 0-16,0-1 0,0 1 15,-26 25 1,-24 0 0,24 0-16,-25 0 0,1 25 0,24-25 15,-25 26-15,26-1 16,0-25-16,-1 25 0,1 1 16,25-1-16,0 26 15,0-26-15,0 1 0,0-1 16,25 1-16,1-1 15,-1 0-15,0 1 0,1-26 16,-1 0-16,1 0 0,24 0 16,-24 0-16,-1 0 15,1-26-15,-1 26 0,0-25 16,1 0-16,-26-26 16,25 25-16,-25 1 0,0 0 15,26-1-15,-26 1 0,0 50 31,25-25-31,-25 26 16,0-1-16,25 0 0,-25 1 16,26-1-16,-26 1 15,25-1-15,1 0 0</inkml:trace>
  <inkml:trace contextRef="#ctx0" brushRef="#br0" timeOffset="187440">13081 6402 0,'0'-25'0,"0"-1"16,0 1-16,0 0 16,0-1-16,0 52 31,26-1-15,-26 0-1,25 1-15,0-1 0,-25 26 0,26-26 16,-1 1-16,-25-1 0,26-25 15,-26 26-15,25-26 0,0 0 32,-25-26-17,0 1-15,0-1 16,0 1-16,0 0 0,26-1 16,-26 1-16,25-1 0,1 1 15,-26 0-15,25 25 16,0 0-16,1 0 0,-1 25 15,1 0-15,-26 1 16,25 25-16,0-26 16,1 0-16,-26 1 0,25-1 15,1 1-15,24-1 16,-24 0-16,-1-25 0,26 0 16,-26 0-16,1 0 15,-1-25-15,1 0 0,-1-1 16,-25-25-16,0 26 15,0 0-15,0-1 16,0 1-16,0 50 16,-25-25-1,25 26-15,0-1 16</inkml:trace>
  <inkml:trace contextRef="#ctx0" brushRef="#br0" timeOffset="188015">9576 7012 0,'-25'0'0,"25"-26"15,25 26 1,26 0 0,-26 0-16,51 0 0,26 0 15,0 0-15,75 0 16,1 0-16,51 0 0,25 0 15,25 26-15,26-26 0,25 25 16,0-25-16,-25 0 16,0 0-16,0 0 0,-51 0 15,-51 0-15,-25-25 0,-26 25 16,-50 0-16,50 0 31,-177 0-15,-1 0-16,-24 0 0,24 25 15,-25-25-15,1 0 16</inkml:trace>
  <inkml:trace contextRef="#ctx0" brushRef="#br0" timeOffset="212971">14427 5767 0,'26'0'47,"-26"26"-31,0-1 15,-26 0-31,1 26 16,0-25-16,-1 24 15,-25 27-15,26-1 0,-26 25 16,0 1-16,26-26 0,-26 26 16,26-1-16,25 1 15,0-26-15,0 0 0,25 1 16,1-27-16,-1 1 16,102 0-16,-76-26 15</inkml:trace>
  <inkml:trace contextRef="#ctx0" brushRef="#br0" timeOffset="213949">14859 6529 0,'0'-25'15,"0"-1"1,26 1 0,-26 0-1,0-1 1,0 1-16,0-1 16,-26 26-16,1 0 15,-1 0 1,1 0-16,0 0 0,-1 26 15,-25-1-15,26 1 16,0-1-16,-1 0 0,1 26 16,-1-25-16,26-1 0,0 26 15,0-26-15,0 1 16,0-1-16,26 0 0,25 1 16,-26-26-1,0 0-15,1 0 0,25 0 16,-26-26-16,0 1 0,1 0 15,-1-1-15,1 1 16,-1-1-16,-25-24 0,0 24 16,0 1-16,0-26 0,0 26 15,0 50 17,0 0-32,0 1 15,0-1-15,-25 26 0,25-26 16,0 1-16,0-1 0,0 26 15,25-51-15,-25 25 16,25 1-16,1-26 16,-1 0-16,26 0 15,-26-26-15,1 1 0,-1 0 16,26-1-16,-26 1 0,1-1 16,-26-24-16,25 24 15,-25 1-15,26-1 0,-26 1 16,0 0-16,-26 25 15,26 25 1,-25 0-16,25 1 16,-26-1-16,26 1 15,0 24-15,0-24 0,0-1 16,26 1-16,-26-1 16,25 0-16,1 1 0,-1-1 15,26-25-15,-26 0 0,1 0 16,24 0-16,-24-25 15,-1-1-15,1 1 0,-1 0 16,-25-1-16,0-25 16,25 26-16,-25-26 0,0 26 15,0-26-15,0 26 16,0-1-16,0 1 0,0 50 31,0 1-31,0-1 16,26 0-16,-26 1 0,0-1 15,25 26-15,-25-26 0,0 1 16,0-1-16,26-25 16,-26 26-16,25-1 15,0-25-15,1 0 16,-1-25-16</inkml:trace>
  <inkml:trace contextRef="#ctx0" brushRef="#br0" timeOffset="214118">15901 6351 0,'0'-50'15,"25"-1"-15,-25 25 16,0 1-16,0 0 0,0 50 16,0 0-1,0 1-15,0 25 16,0-1-16,0 1 0,0 0 16,0 0-16,0 0 15,0-1-15,0-24 0,0 25 16,0-26-16</inkml:trace>
  <inkml:trace contextRef="#ctx0" brushRef="#br0" timeOffset="-214729.73">15799 6529 0,'0'-25'16,"0"-1"-16,0 1 15,25 25 1,-25-25-16,26 25 0,-1 0 15,26 0-15,-26 0 16,1 0-16,25 0 0,-26 0 16,26 0-16,-26-26 15,1 1-15,-26-1 16,0 1 0,0 0-16,-26 25 15,26-26-15,-25 26 16,25 26-1,0-1-15,0 0 0,0 26 16,0-25-16,0 24 0,0 1 16,25-25-16,-25 24 15,0-24-15,0-1 0,0 1 16,26-1-16,-26 0 16,25-25-1,-25-25-15,25 25 16,1-25-16,-1 25 15,1-26-15,-1 26 0,-25-25 16,51 25-16,-26 0 16,1 0-16,-1 0 15,0 0-15,1 25 0,-1-25 16,1 0-16,24 0 16,-24 0-16,-1 0 0,26 0 15,-26 0-15,1-25 16,-1 25-16,1-26 0,-1 1 15,-25 0-15,0-1 0,0 1 16,-25-1-16,-1 1 16,1 0-16,-1-1 0,1 26 15,0 0-15,-1 26 0,1-1 16,25 0-16,-26 1 16,26 25-16,0-26 0,0 26 15,0-26-15,26 1 16,-1-1-16,1 0 0,-1 1 15,26-26-15,0 0 16</inkml:trace>
  <inkml:trace contextRef="#ctx0" brushRef="#br0" timeOffset="-214360.73">17120 6504 0,'-26'-26'0,"26"1"0,-25 25 16,0-25-16,50 50 31,0-25-15,-25 25-16,26 26 0,-1-25 15,1-1-15,-1 0 16,-25 1-16,25-1 0,-25 1 16,0-1-1,-25-25 1,25-25-16,0-1 15,0 1-15,0-1 16,0 1-16,25 0 0,-25-1 16,26 1-1,-1 25-15,1 0 16,-1 25-16,-25 1 16,25-1-16,-25 0 15,26 1 1,-26-1-16,25 1 0,1-1 15,-1-25-15</inkml:trace>
  <inkml:trace contextRef="#ctx0" brushRef="#br0" timeOffset="-214185.73">17602 6402 0,'26'-51'16,"-26"1"-16,25-1 0,-25 25 15,0-24-15,26 75 16,-26 0-1,0 1-15,0 25 0,0 25 16,0-25-16,0-1 16,0 27-16,0-27 0,0 1 15,0-25-15,0-1 0</inkml:trace>
  <inkml:trace contextRef="#ctx0" brushRef="#br0" timeOffset="-214022.73">17526 6428 0,'-25'-26'0,"25"1"16,-26 25-16,52 0 15,-1 25 1,1-25-16,-1 0 16,0 26-16,26-26 15,0 0-15</inkml:trace>
  <inkml:trace contextRef="#ctx0" brushRef="#br0" timeOffset="-213801.73">17933 6402 0,'-26'0'0,"1"0"31,50 0 0,-25 26-31,0-1 16,26 0-16,-26 1 0,25-1 15,-25 1-15,0-1 16,25 0-16,-25 26 0,0-25 16,0-1-16,0 0 0,0 1 15,0-1-15,-25-25 16</inkml:trace>
  <inkml:trace contextRef="#ctx0" brushRef="#br0" timeOffset="-213646.73">17983 6199 0,'-25'-76'15,"25"50"1,0 1-16,0 50 31,0 1-31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18.5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178 131 0,'25'-26'0,"-25"1"16,0 50 0,-25 26-1,25-25-15,-26 24 16,1 27-16,-1-27 0,1 27 16,25-27-16,-25 27 15,-1-27-15,26 1 0,-25-25 16,25-1-16,0 0 15,0-50 1,25 0-16,1-1 0,-26-25 16,25 1-16,26-27 15,-26 1-15,1 0 16,-1 0-16,26 0 0,-26-1 0,1 27 16,24 24-16,-24 1 15,-1 25-15,1 0 0,-1 25 16,0 1-16,-25 24 15,26 1-15,-1 25 0,1-25 16,-1 25-16,-25 1 0,25-1 16,1-25-16,-26-1 15,25 1-15,-25-25 0,0-1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19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50 261 0,'-25'-25'16,"25"0"-16,-25-1 16,25 1-16,25 25 15,0 0-15,1-26 16,25 26-16,-1 0 16,27 0-16,-1 0 0,0 0 15,0-25-15,-25 25 16,25 0-16,-25-25 0,0 25 15,-26-26-15,-25 1 16,-25-1 0,-1 26-16,1 0 15,0 26-15,-1-1 16,26 1-16,0-1 31,0 0-31,0 1 0,0 50 0,0-25 16,26-26-16,-1 26 0,0-26 15,1 1-15,-1-1 16,1 1-16,-1-26 0,26 0 16,-26 0-16,1-26 15,-1 1-15,0-1 0,26-50 16,-25 51-16,-26-26 16,0 26-16,25-1 15,-25 1-15,0-1 0,0 1 16,-25 25-16,25 25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19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76 0,'0'-25'0,"0"0"15,0-1 1,-25 52 0,25-1-16,0 0 15,-25 1-15,25 25 0,0-26 16,0 51-16,0-25 0,0 0 16,0 0-16,25-1 15,-25 1-15,25-25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19.7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81 474 0,'-25'-51'0,"-1"26"0,26-1 16,-25 1-16,25 0 16,0-1-16,25 1 0,1 25 15,24-26-15,-24 26 16,25 0-1,-1 0 1,103 0-16,-102 0 0,-1 0 16,-24-25-16,-1 0 0,-25-1 15,26 26-15,-26-25 0,0-1 16,0 1-16,0 0 16,-26-1-16,26 1 0,0-1 15,0 52 1,-25-1-16,25 26 15,0-26-15,0 26 0,0 0 16,0 25-16,0-25 16,0 0-16,0-26 0,0 1 15,25-1-15,-25 0 16,26-25-16,-1 0 16,0-25-16,-25 0 15,26 25-15,-1-26 16,-25 1-16,26-1 0,-1 1 15,0 25 1,1 25-16,-26 1 16,25-1-16,-25 1 15,0-1-15,0 26 16,0-26-16,26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20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76 177 0,'-51'-101'15,"26"75"-15,25 1 16,0 0-16,25 50 16,1 0-16,24 52 15,1-1-15,0 25 0,25 1 16,0 25-16,1 0 15,-1 25-15,0-25 0,-25 26 16,-26-26-16,1 25 0,-26-25 16,0-25-16,-26 25 15,-25-26-15,26-24 0,-26-1 16,0 0-16,1-25 16,24-26-16,-25 26 0,26-51 15,0 25-15,-1-25 0,1 0 16,25 26-16,-26-26 15,1 0 17,25-26-32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20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 0,'26'-26'16,"25"1"-16,-26 25 15,26 0-15,25 0 0,0 0 16,26 0-16,25 0 15,0 0-15,0 0 0,25 0 16,-25 0-16,26 0 16,-26 0-16,-26 0 0,1 0 15,-51 0-15,-1 0 0,-24 0 16,-52 0 0,-24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1T14:57:21.3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0,'26'0'16,"25"0"-16,-1 0 15,52 0-15,0 0 16,25 0-16,50 26 0,27-26 16,-1 25-16,0-25 15,26 26-15,-52-26 0,1 0 16,-25 25-16,-26-25 0,-51 0 16,-25 0-16,-51-25 15,-26 25-15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HPC_Training/blob/master/Day%2013/SupplierSet/GetSupplierEntity.t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HPC_Training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Function_Import/function_import.txt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10" Type="http://schemas.openxmlformats.org/officeDocument/2006/relationships/image" Target="../media/image2.png"/><Relationship Id="rId4" Type="http://schemas.openxmlformats.org/officeDocument/2006/relationships/image" Target="../media/image42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7.jpg"/><Relationship Id="rId7" Type="http://schemas.openxmlformats.org/officeDocument/2006/relationships/image" Target="../media/image4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Create_Update&amp;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3/Create_Update&amp;Delete%20ProductSet/UpdateEntity.txt" TargetMode="External"/><Relationship Id="rId5" Type="http://schemas.openxmlformats.org/officeDocument/2006/relationships/hyperlink" Target="https://github.com/soyuztechnologies/HPC_Training/blob/master/Day%2013/Create_Update&amp;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emf"/><Relationship Id="rId18" Type="http://schemas.openxmlformats.org/officeDocument/2006/relationships/customXml" Target="../ink/ink9.xml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customXml" Target="../ink/ink6.xml"/><Relationship Id="rId17" Type="http://schemas.openxmlformats.org/officeDocument/2006/relationships/image" Target="../media/image2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customXml" Target="../ink/ink5.xml"/><Relationship Id="rId19" Type="http://schemas.openxmlformats.org/officeDocument/2006/relationships/image" Target="../media/image22.emf"/><Relationship Id="rId4" Type="http://schemas.openxmlformats.org/officeDocument/2006/relationships/customXml" Target="../ink/ink2.xml"/><Relationship Id="rId9" Type="http://schemas.openxmlformats.org/officeDocument/2006/relationships/image" Target="../media/image17.emf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4316934-C16E-4ADA-AF0C-E97701C0BA75}"/>
                  </a:ext>
                </a:extLst>
              </p14:cNvPr>
              <p14:cNvContentPartPr/>
              <p14:nvPr/>
            </p14:nvContentPartPr>
            <p14:xfrm>
              <a:off x="3309257" y="834531"/>
              <a:ext cx="7211160" cy="4820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4316934-C16E-4ADA-AF0C-E97701C0BA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0257" y="825531"/>
                <a:ext cx="7228800" cy="48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6C3A9-34F4-43BC-9E8A-B5F90549D759}"/>
                  </a:ext>
                </a:extLst>
              </p14:cNvPr>
              <p14:cNvContentPartPr/>
              <p14:nvPr/>
            </p14:nvContentPartPr>
            <p14:xfrm>
              <a:off x="703577" y="3420411"/>
              <a:ext cx="1047960" cy="10141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6C3A9-34F4-43BC-9E8A-B5F90549D7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577" y="3411411"/>
                <a:ext cx="1065600" cy="10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98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5E9DAC-D328-4447-8034-A399FA373E33}"/>
                  </a:ext>
                </a:extLst>
              </p14:cNvPr>
              <p14:cNvContentPartPr/>
              <p14:nvPr/>
            </p14:nvContentPartPr>
            <p14:xfrm>
              <a:off x="-27504" y="612720"/>
              <a:ext cx="4179240" cy="5441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5E9DAC-D328-4447-8034-A399FA373E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504" y="603720"/>
                <a:ext cx="4196880" cy="54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944B4C1-593C-4B17-9697-9EB9CB05B14C}"/>
                  </a:ext>
                </a:extLst>
              </p14:cNvPr>
              <p14:cNvContentPartPr/>
              <p14:nvPr/>
            </p14:nvContentPartPr>
            <p14:xfrm>
              <a:off x="4681656" y="465840"/>
              <a:ext cx="6629760" cy="45820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944B4C1-593C-4B17-9697-9EB9CB05B1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2656" y="456840"/>
                <a:ext cx="6647400" cy="45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20CF57B-BFE6-4FA1-B245-C437F15CD7F2}"/>
                  </a:ext>
                </a:extLst>
              </p14:cNvPr>
              <p14:cNvContentPartPr/>
              <p14:nvPr/>
            </p14:nvContentPartPr>
            <p14:xfrm>
              <a:off x="10250496" y="2988720"/>
              <a:ext cx="237960" cy="266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20CF57B-BFE6-4FA1-B245-C437F15CD7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41496" y="2979720"/>
                <a:ext cx="2556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FD914298-67BD-4171-AAA7-EA8813DDE647}"/>
                  </a:ext>
                </a:extLst>
              </p14:cNvPr>
              <p14:cNvContentPartPr/>
              <p14:nvPr/>
            </p14:nvContentPartPr>
            <p14:xfrm>
              <a:off x="10360296" y="3069720"/>
              <a:ext cx="375480" cy="1706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FD914298-67BD-4171-AAA7-EA8813DDE6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1296" y="3060720"/>
                <a:ext cx="393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8770208-A8D2-4D6A-918A-EF96D7B453D4}"/>
                  </a:ext>
                </a:extLst>
              </p14:cNvPr>
              <p14:cNvContentPartPr/>
              <p14:nvPr/>
            </p14:nvContentPartPr>
            <p14:xfrm>
              <a:off x="10862496" y="3044880"/>
              <a:ext cx="19080" cy="1926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8770208-A8D2-4D6A-918A-EF96D7B453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3496" y="3035880"/>
                <a:ext cx="36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20E4A0C-529A-48D3-BC60-5549086DAA3D}"/>
                  </a:ext>
                </a:extLst>
              </p14:cNvPr>
              <p14:cNvContentPartPr/>
              <p14:nvPr/>
            </p14:nvContentPartPr>
            <p14:xfrm>
              <a:off x="10797336" y="3029760"/>
              <a:ext cx="294840" cy="207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20E4A0C-529A-48D3-BC60-5549086DAA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8336" y="3020760"/>
                <a:ext cx="312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5F12750F-EA35-4103-AAFC-0971B4B79DA7}"/>
                  </a:ext>
                </a:extLst>
              </p14:cNvPr>
              <p14:cNvContentPartPr/>
              <p14:nvPr/>
            </p14:nvContentPartPr>
            <p14:xfrm>
              <a:off x="11256336" y="2459880"/>
              <a:ext cx="249480" cy="8060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5F12750F-EA35-4103-AAFC-0971B4B79D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47336" y="2450880"/>
                <a:ext cx="26712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EC2CF32-3BFD-47D3-9B31-C316A699E8D5}"/>
                  </a:ext>
                </a:extLst>
              </p14:cNvPr>
              <p14:cNvContentPartPr/>
              <p14:nvPr/>
            </p14:nvContentPartPr>
            <p14:xfrm>
              <a:off x="10058256" y="2986920"/>
              <a:ext cx="633240" cy="219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EC2CF32-3BFD-47D3-9B31-C316A699E8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49256" y="2977920"/>
                <a:ext cx="6508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3671034-AFD3-46CA-8864-01C58752AAB9}"/>
                  </a:ext>
                </a:extLst>
              </p14:cNvPr>
              <p14:cNvContentPartPr/>
              <p14:nvPr/>
            </p14:nvContentPartPr>
            <p14:xfrm>
              <a:off x="10378296" y="3346560"/>
              <a:ext cx="797760" cy="385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3671034-AFD3-46CA-8864-01C58752AA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69296" y="3337560"/>
                <a:ext cx="8154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14193</TotalTime>
  <Words>941</Words>
  <Application>Microsoft Office PowerPoint</Application>
  <PresentationFormat>Widescreen</PresentationFormat>
  <Paragraphs>130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1101</cp:revision>
  <dcterms:created xsi:type="dcterms:W3CDTF">2016-07-10T03:33:26Z</dcterms:created>
  <dcterms:modified xsi:type="dcterms:W3CDTF">2022-02-11T16:22:35Z</dcterms:modified>
</cp:coreProperties>
</file>